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08008-3473-491E-8368-9AFFB4536070}" v="1" dt="2025-06-04T18:00:07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 Ellaby" userId="67f2eb824c657cd3" providerId="LiveId" clId="{6C908008-3473-491E-8368-9AFFB4536070}"/>
    <pc:docChg chg="custSel modSld">
      <pc:chgData name="Les Ellaby" userId="67f2eb824c657cd3" providerId="LiveId" clId="{6C908008-3473-491E-8368-9AFFB4536070}" dt="2025-06-04T18:02:16.734" v="134" actId="14100"/>
      <pc:docMkLst>
        <pc:docMk/>
      </pc:docMkLst>
      <pc:sldChg chg="modSp mod">
        <pc:chgData name="Les Ellaby" userId="67f2eb824c657cd3" providerId="LiveId" clId="{6C908008-3473-491E-8368-9AFFB4536070}" dt="2025-06-04T17:48:56.627" v="6" actId="14100"/>
        <pc:sldMkLst>
          <pc:docMk/>
          <pc:sldMk cId="526089374" sldId="256"/>
        </pc:sldMkLst>
        <pc:picChg chg="mod">
          <ac:chgData name="Les Ellaby" userId="67f2eb824c657cd3" providerId="LiveId" clId="{6C908008-3473-491E-8368-9AFFB4536070}" dt="2025-06-04T17:48:56.627" v="6" actId="14100"/>
          <ac:picMkLst>
            <pc:docMk/>
            <pc:sldMk cId="526089374" sldId="256"/>
            <ac:picMk id="5" creationId="{A5D5E61C-63CE-C8A6-E3AC-18901EAEB6DE}"/>
          </ac:picMkLst>
        </pc:picChg>
      </pc:sldChg>
      <pc:sldChg chg="modSp mod">
        <pc:chgData name="Les Ellaby" userId="67f2eb824c657cd3" providerId="LiveId" clId="{6C908008-3473-491E-8368-9AFFB4536070}" dt="2025-06-04T17:49:15.916" v="10" actId="14100"/>
        <pc:sldMkLst>
          <pc:docMk/>
          <pc:sldMk cId="1968000280" sldId="257"/>
        </pc:sldMkLst>
        <pc:picChg chg="mod">
          <ac:chgData name="Les Ellaby" userId="67f2eb824c657cd3" providerId="LiveId" clId="{6C908008-3473-491E-8368-9AFFB4536070}" dt="2025-06-04T17:49:15.916" v="10" actId="14100"/>
          <ac:picMkLst>
            <pc:docMk/>
            <pc:sldMk cId="1968000280" sldId="257"/>
            <ac:picMk id="5" creationId="{6BFD3C9C-7FA6-534C-8A71-FABB254061B5}"/>
          </ac:picMkLst>
        </pc:picChg>
      </pc:sldChg>
      <pc:sldChg chg="modSp mod">
        <pc:chgData name="Les Ellaby" userId="67f2eb824c657cd3" providerId="LiveId" clId="{6C908008-3473-491E-8368-9AFFB4536070}" dt="2025-06-04T17:49:35.788" v="15" actId="14100"/>
        <pc:sldMkLst>
          <pc:docMk/>
          <pc:sldMk cId="825115243" sldId="258"/>
        </pc:sldMkLst>
        <pc:picChg chg="mod">
          <ac:chgData name="Les Ellaby" userId="67f2eb824c657cd3" providerId="LiveId" clId="{6C908008-3473-491E-8368-9AFFB4536070}" dt="2025-06-04T17:49:35.788" v="15" actId="14100"/>
          <ac:picMkLst>
            <pc:docMk/>
            <pc:sldMk cId="825115243" sldId="258"/>
            <ac:picMk id="5" creationId="{50E81F31-22F8-B888-6ED9-5612EE36CAE8}"/>
          </ac:picMkLst>
        </pc:picChg>
      </pc:sldChg>
      <pc:sldChg chg="modSp mod">
        <pc:chgData name="Les Ellaby" userId="67f2eb824c657cd3" providerId="LiveId" clId="{6C908008-3473-491E-8368-9AFFB4536070}" dt="2025-06-04T17:49:53.090" v="19" actId="14100"/>
        <pc:sldMkLst>
          <pc:docMk/>
          <pc:sldMk cId="2868981315" sldId="259"/>
        </pc:sldMkLst>
        <pc:picChg chg="mod">
          <ac:chgData name="Les Ellaby" userId="67f2eb824c657cd3" providerId="LiveId" clId="{6C908008-3473-491E-8368-9AFFB4536070}" dt="2025-06-04T17:49:53.090" v="19" actId="14100"/>
          <ac:picMkLst>
            <pc:docMk/>
            <pc:sldMk cId="2868981315" sldId="259"/>
            <ac:picMk id="5" creationId="{2CEBF332-7230-5AB3-C245-12E8863C898B}"/>
          </ac:picMkLst>
        </pc:picChg>
      </pc:sldChg>
      <pc:sldChg chg="modSp mod">
        <pc:chgData name="Les Ellaby" userId="67f2eb824c657cd3" providerId="LiveId" clId="{6C908008-3473-491E-8368-9AFFB4536070}" dt="2025-06-04T17:50:14.454" v="22" actId="14100"/>
        <pc:sldMkLst>
          <pc:docMk/>
          <pc:sldMk cId="3153947773" sldId="260"/>
        </pc:sldMkLst>
        <pc:picChg chg="mod">
          <ac:chgData name="Les Ellaby" userId="67f2eb824c657cd3" providerId="LiveId" clId="{6C908008-3473-491E-8368-9AFFB4536070}" dt="2025-06-04T17:50:14.454" v="22" actId="14100"/>
          <ac:picMkLst>
            <pc:docMk/>
            <pc:sldMk cId="3153947773" sldId="260"/>
            <ac:picMk id="5" creationId="{1D779F75-6515-9CF4-A2B2-445490A6CEAA}"/>
          </ac:picMkLst>
        </pc:picChg>
      </pc:sldChg>
      <pc:sldChg chg="modSp mod">
        <pc:chgData name="Les Ellaby" userId="67f2eb824c657cd3" providerId="LiveId" clId="{6C908008-3473-491E-8368-9AFFB4536070}" dt="2025-06-04T17:50:34.269" v="26" actId="14100"/>
        <pc:sldMkLst>
          <pc:docMk/>
          <pc:sldMk cId="2260393389" sldId="261"/>
        </pc:sldMkLst>
        <pc:picChg chg="mod">
          <ac:chgData name="Les Ellaby" userId="67f2eb824c657cd3" providerId="LiveId" clId="{6C908008-3473-491E-8368-9AFFB4536070}" dt="2025-06-04T17:50:34.269" v="26" actId="14100"/>
          <ac:picMkLst>
            <pc:docMk/>
            <pc:sldMk cId="2260393389" sldId="261"/>
            <ac:picMk id="5" creationId="{8677C3A2-DD43-EF85-447F-C759B4E12362}"/>
          </ac:picMkLst>
        </pc:picChg>
      </pc:sldChg>
      <pc:sldChg chg="modSp mod">
        <pc:chgData name="Les Ellaby" userId="67f2eb824c657cd3" providerId="LiveId" clId="{6C908008-3473-491E-8368-9AFFB4536070}" dt="2025-06-04T17:50:52.544" v="30" actId="14100"/>
        <pc:sldMkLst>
          <pc:docMk/>
          <pc:sldMk cId="2402946129" sldId="262"/>
        </pc:sldMkLst>
        <pc:picChg chg="mod">
          <ac:chgData name="Les Ellaby" userId="67f2eb824c657cd3" providerId="LiveId" clId="{6C908008-3473-491E-8368-9AFFB4536070}" dt="2025-06-04T17:50:52.544" v="30" actId="14100"/>
          <ac:picMkLst>
            <pc:docMk/>
            <pc:sldMk cId="2402946129" sldId="262"/>
            <ac:picMk id="5" creationId="{20E537DC-DA2C-491C-0185-B441480331B4}"/>
          </ac:picMkLst>
        </pc:picChg>
      </pc:sldChg>
      <pc:sldChg chg="modSp mod">
        <pc:chgData name="Les Ellaby" userId="67f2eb824c657cd3" providerId="LiveId" clId="{6C908008-3473-491E-8368-9AFFB4536070}" dt="2025-06-04T17:48:30.174" v="2" actId="14100"/>
        <pc:sldMkLst>
          <pc:docMk/>
          <pc:sldMk cId="1678531302" sldId="263"/>
        </pc:sldMkLst>
        <pc:picChg chg="mod">
          <ac:chgData name="Les Ellaby" userId="67f2eb824c657cd3" providerId="LiveId" clId="{6C908008-3473-491E-8368-9AFFB4536070}" dt="2025-06-04T17:48:30.174" v="2" actId="14100"/>
          <ac:picMkLst>
            <pc:docMk/>
            <pc:sldMk cId="1678531302" sldId="263"/>
            <ac:picMk id="5" creationId="{09CF963E-7A99-AEF2-9AC4-AB90AF7E634E}"/>
          </ac:picMkLst>
        </pc:picChg>
      </pc:sldChg>
      <pc:sldChg chg="modSp mod">
        <pc:chgData name="Les Ellaby" userId="67f2eb824c657cd3" providerId="LiveId" clId="{6C908008-3473-491E-8368-9AFFB4536070}" dt="2025-06-04T17:51:19.121" v="35" actId="14100"/>
        <pc:sldMkLst>
          <pc:docMk/>
          <pc:sldMk cId="2140728791" sldId="264"/>
        </pc:sldMkLst>
        <pc:picChg chg="mod">
          <ac:chgData name="Les Ellaby" userId="67f2eb824c657cd3" providerId="LiveId" clId="{6C908008-3473-491E-8368-9AFFB4536070}" dt="2025-06-04T17:51:19.121" v="35" actId="14100"/>
          <ac:picMkLst>
            <pc:docMk/>
            <pc:sldMk cId="2140728791" sldId="264"/>
            <ac:picMk id="5" creationId="{67619D7D-04E1-5E4E-B40E-CAEFFDC37BBE}"/>
          </ac:picMkLst>
        </pc:picChg>
      </pc:sldChg>
      <pc:sldChg chg="modSp mod">
        <pc:chgData name="Les Ellaby" userId="67f2eb824c657cd3" providerId="LiveId" clId="{6C908008-3473-491E-8368-9AFFB4536070}" dt="2025-06-04T17:51:37.760" v="39" actId="14100"/>
        <pc:sldMkLst>
          <pc:docMk/>
          <pc:sldMk cId="1562605521" sldId="265"/>
        </pc:sldMkLst>
        <pc:picChg chg="mod">
          <ac:chgData name="Les Ellaby" userId="67f2eb824c657cd3" providerId="LiveId" clId="{6C908008-3473-491E-8368-9AFFB4536070}" dt="2025-06-04T17:51:37.760" v="39" actId="14100"/>
          <ac:picMkLst>
            <pc:docMk/>
            <pc:sldMk cId="1562605521" sldId="265"/>
            <ac:picMk id="5" creationId="{FC5B1477-51CB-C683-973E-0BE748F7AB45}"/>
          </ac:picMkLst>
        </pc:picChg>
      </pc:sldChg>
      <pc:sldChg chg="modSp mod">
        <pc:chgData name="Les Ellaby" userId="67f2eb824c657cd3" providerId="LiveId" clId="{6C908008-3473-491E-8368-9AFFB4536070}" dt="2025-06-04T17:51:56.645" v="43" actId="14100"/>
        <pc:sldMkLst>
          <pc:docMk/>
          <pc:sldMk cId="2329870082" sldId="266"/>
        </pc:sldMkLst>
        <pc:picChg chg="mod">
          <ac:chgData name="Les Ellaby" userId="67f2eb824c657cd3" providerId="LiveId" clId="{6C908008-3473-491E-8368-9AFFB4536070}" dt="2025-06-04T17:51:56.645" v="43" actId="14100"/>
          <ac:picMkLst>
            <pc:docMk/>
            <pc:sldMk cId="2329870082" sldId="266"/>
            <ac:picMk id="5" creationId="{207D8218-51E3-43D1-7EDF-EF30857367E2}"/>
          </ac:picMkLst>
        </pc:picChg>
      </pc:sldChg>
      <pc:sldChg chg="modSp mod">
        <pc:chgData name="Les Ellaby" userId="67f2eb824c657cd3" providerId="LiveId" clId="{6C908008-3473-491E-8368-9AFFB4536070}" dt="2025-06-04T17:52:20.113" v="49" actId="14100"/>
        <pc:sldMkLst>
          <pc:docMk/>
          <pc:sldMk cId="4126591550" sldId="267"/>
        </pc:sldMkLst>
        <pc:picChg chg="mod">
          <ac:chgData name="Les Ellaby" userId="67f2eb824c657cd3" providerId="LiveId" clId="{6C908008-3473-491E-8368-9AFFB4536070}" dt="2025-06-04T17:52:20.113" v="49" actId="14100"/>
          <ac:picMkLst>
            <pc:docMk/>
            <pc:sldMk cId="4126591550" sldId="267"/>
            <ac:picMk id="5" creationId="{27423BE1-C993-7B2B-0D33-A891D1F82205}"/>
          </ac:picMkLst>
        </pc:picChg>
      </pc:sldChg>
      <pc:sldChg chg="modSp mod">
        <pc:chgData name="Les Ellaby" userId="67f2eb824c657cd3" providerId="LiveId" clId="{6C908008-3473-491E-8368-9AFFB4536070}" dt="2025-06-04T17:52:37.952" v="53" actId="14100"/>
        <pc:sldMkLst>
          <pc:docMk/>
          <pc:sldMk cId="2930718866" sldId="268"/>
        </pc:sldMkLst>
        <pc:picChg chg="mod">
          <ac:chgData name="Les Ellaby" userId="67f2eb824c657cd3" providerId="LiveId" clId="{6C908008-3473-491E-8368-9AFFB4536070}" dt="2025-06-04T17:52:37.952" v="53" actId="14100"/>
          <ac:picMkLst>
            <pc:docMk/>
            <pc:sldMk cId="2930718866" sldId="268"/>
            <ac:picMk id="5" creationId="{D94731B1-8EA4-D00B-5F9D-477C6FC3439D}"/>
          </ac:picMkLst>
        </pc:picChg>
      </pc:sldChg>
      <pc:sldChg chg="modSp mod">
        <pc:chgData name="Les Ellaby" userId="67f2eb824c657cd3" providerId="LiveId" clId="{6C908008-3473-491E-8368-9AFFB4536070}" dt="2025-06-04T17:52:57.681" v="57" actId="14100"/>
        <pc:sldMkLst>
          <pc:docMk/>
          <pc:sldMk cId="3065518746" sldId="269"/>
        </pc:sldMkLst>
        <pc:picChg chg="mod">
          <ac:chgData name="Les Ellaby" userId="67f2eb824c657cd3" providerId="LiveId" clId="{6C908008-3473-491E-8368-9AFFB4536070}" dt="2025-06-04T17:52:57.681" v="57" actId="14100"/>
          <ac:picMkLst>
            <pc:docMk/>
            <pc:sldMk cId="3065518746" sldId="269"/>
            <ac:picMk id="5" creationId="{0A9A9D5D-90E4-F796-DC70-8FE1F09316DD}"/>
          </ac:picMkLst>
        </pc:picChg>
      </pc:sldChg>
      <pc:sldChg chg="modSp mod">
        <pc:chgData name="Les Ellaby" userId="67f2eb824c657cd3" providerId="LiveId" clId="{6C908008-3473-491E-8368-9AFFB4536070}" dt="2025-06-04T17:53:18.747" v="62" actId="14100"/>
        <pc:sldMkLst>
          <pc:docMk/>
          <pc:sldMk cId="3292127753" sldId="270"/>
        </pc:sldMkLst>
        <pc:picChg chg="mod">
          <ac:chgData name="Les Ellaby" userId="67f2eb824c657cd3" providerId="LiveId" clId="{6C908008-3473-491E-8368-9AFFB4536070}" dt="2025-06-04T17:53:18.747" v="62" actId="14100"/>
          <ac:picMkLst>
            <pc:docMk/>
            <pc:sldMk cId="3292127753" sldId="270"/>
            <ac:picMk id="5" creationId="{FC4C370E-8C90-14EB-9D66-099191578D8D}"/>
          </ac:picMkLst>
        </pc:picChg>
      </pc:sldChg>
      <pc:sldChg chg="addSp delSp modSp mod">
        <pc:chgData name="Les Ellaby" userId="67f2eb824c657cd3" providerId="LiveId" clId="{6C908008-3473-491E-8368-9AFFB4536070}" dt="2025-06-04T18:02:16.734" v="134" actId="14100"/>
        <pc:sldMkLst>
          <pc:docMk/>
          <pc:sldMk cId="706115474" sldId="271"/>
        </pc:sldMkLst>
        <pc:picChg chg="del mod">
          <ac:chgData name="Les Ellaby" userId="67f2eb824c657cd3" providerId="LiveId" clId="{6C908008-3473-491E-8368-9AFFB4536070}" dt="2025-06-04T18:01:57.079" v="130" actId="21"/>
          <ac:picMkLst>
            <pc:docMk/>
            <pc:sldMk cId="706115474" sldId="271"/>
            <ac:picMk id="5" creationId="{415D93BF-2C8C-A65C-B500-1D8105CEA6D8}"/>
          </ac:picMkLst>
        </pc:picChg>
        <pc:picChg chg="add mod">
          <ac:chgData name="Les Ellaby" userId="67f2eb824c657cd3" providerId="LiveId" clId="{6C908008-3473-491E-8368-9AFFB4536070}" dt="2025-06-04T18:02:16.734" v="134" actId="14100"/>
          <ac:picMkLst>
            <pc:docMk/>
            <pc:sldMk cId="706115474" sldId="271"/>
            <ac:picMk id="7" creationId="{3D96577F-B7D0-4E97-FD5C-827BDBAA558D}"/>
          </ac:picMkLst>
        </pc:picChg>
      </pc:sldChg>
      <pc:sldChg chg="modSp mod">
        <pc:chgData name="Les Ellaby" userId="67f2eb824c657cd3" providerId="LiveId" clId="{6C908008-3473-491E-8368-9AFFB4536070}" dt="2025-06-04T17:53:58.683" v="70" actId="14100"/>
        <pc:sldMkLst>
          <pc:docMk/>
          <pc:sldMk cId="2109661141" sldId="272"/>
        </pc:sldMkLst>
        <pc:picChg chg="mod">
          <ac:chgData name="Les Ellaby" userId="67f2eb824c657cd3" providerId="LiveId" clId="{6C908008-3473-491E-8368-9AFFB4536070}" dt="2025-06-04T17:53:58.683" v="70" actId="14100"/>
          <ac:picMkLst>
            <pc:docMk/>
            <pc:sldMk cId="2109661141" sldId="272"/>
            <ac:picMk id="5" creationId="{28C559C2-43ED-DA42-94F6-44F3FBE680A7}"/>
          </ac:picMkLst>
        </pc:picChg>
      </pc:sldChg>
      <pc:sldChg chg="modSp mod">
        <pc:chgData name="Les Ellaby" userId="67f2eb824c657cd3" providerId="LiveId" clId="{6C908008-3473-491E-8368-9AFFB4536070}" dt="2025-06-04T17:54:16.362" v="74" actId="14100"/>
        <pc:sldMkLst>
          <pc:docMk/>
          <pc:sldMk cId="860321904" sldId="273"/>
        </pc:sldMkLst>
        <pc:picChg chg="mod">
          <ac:chgData name="Les Ellaby" userId="67f2eb824c657cd3" providerId="LiveId" clId="{6C908008-3473-491E-8368-9AFFB4536070}" dt="2025-06-04T17:54:16.362" v="74" actId="14100"/>
          <ac:picMkLst>
            <pc:docMk/>
            <pc:sldMk cId="860321904" sldId="273"/>
            <ac:picMk id="5" creationId="{0B480F5A-F67A-8E0B-B294-73F98D3EA305}"/>
          </ac:picMkLst>
        </pc:picChg>
      </pc:sldChg>
      <pc:sldChg chg="modSp mod">
        <pc:chgData name="Les Ellaby" userId="67f2eb824c657cd3" providerId="LiveId" clId="{6C908008-3473-491E-8368-9AFFB4536070}" dt="2025-06-04T17:54:33.193" v="78" actId="14100"/>
        <pc:sldMkLst>
          <pc:docMk/>
          <pc:sldMk cId="214704324" sldId="274"/>
        </pc:sldMkLst>
        <pc:picChg chg="mod">
          <ac:chgData name="Les Ellaby" userId="67f2eb824c657cd3" providerId="LiveId" clId="{6C908008-3473-491E-8368-9AFFB4536070}" dt="2025-06-04T17:54:33.193" v="78" actId="14100"/>
          <ac:picMkLst>
            <pc:docMk/>
            <pc:sldMk cId="214704324" sldId="274"/>
            <ac:picMk id="5" creationId="{513C11F8-3675-21D3-9282-69070030D936}"/>
          </ac:picMkLst>
        </pc:picChg>
      </pc:sldChg>
      <pc:sldChg chg="modSp mod">
        <pc:chgData name="Les Ellaby" userId="67f2eb824c657cd3" providerId="LiveId" clId="{6C908008-3473-491E-8368-9AFFB4536070}" dt="2025-06-04T17:54:48.128" v="82" actId="14100"/>
        <pc:sldMkLst>
          <pc:docMk/>
          <pc:sldMk cId="2855098519" sldId="275"/>
        </pc:sldMkLst>
        <pc:picChg chg="mod">
          <ac:chgData name="Les Ellaby" userId="67f2eb824c657cd3" providerId="LiveId" clId="{6C908008-3473-491E-8368-9AFFB4536070}" dt="2025-06-04T17:54:48.128" v="82" actId="14100"/>
          <ac:picMkLst>
            <pc:docMk/>
            <pc:sldMk cId="2855098519" sldId="275"/>
            <ac:picMk id="5" creationId="{2887C8EF-3F6A-752B-EB81-FCBCDCF27109}"/>
          </ac:picMkLst>
        </pc:picChg>
      </pc:sldChg>
      <pc:sldChg chg="delSp modSp mod">
        <pc:chgData name="Les Ellaby" userId="67f2eb824c657cd3" providerId="LiveId" clId="{6C908008-3473-491E-8368-9AFFB4536070}" dt="2025-06-04T17:55:30.733" v="90" actId="14100"/>
        <pc:sldMkLst>
          <pc:docMk/>
          <pc:sldMk cId="2591719227" sldId="276"/>
        </pc:sldMkLst>
        <pc:spChg chg="del mod">
          <ac:chgData name="Les Ellaby" userId="67f2eb824c657cd3" providerId="LiveId" clId="{6C908008-3473-491E-8368-9AFFB4536070}" dt="2025-06-04T17:55:17.414" v="87" actId="21"/>
          <ac:spMkLst>
            <pc:docMk/>
            <pc:sldMk cId="2591719227" sldId="276"/>
            <ac:spMk id="2" creationId="{FD9421CF-947C-D5B2-8EC0-465C9AD4B3BF}"/>
          </ac:spMkLst>
        </pc:spChg>
        <pc:picChg chg="mod">
          <ac:chgData name="Les Ellaby" userId="67f2eb824c657cd3" providerId="LiveId" clId="{6C908008-3473-491E-8368-9AFFB4536070}" dt="2025-06-04T17:55:30.733" v="90" actId="14100"/>
          <ac:picMkLst>
            <pc:docMk/>
            <pc:sldMk cId="2591719227" sldId="276"/>
            <ac:picMk id="5" creationId="{6357F51D-5570-52FA-8BBA-4065F2800905}"/>
          </ac:picMkLst>
        </pc:picChg>
      </pc:sldChg>
      <pc:sldChg chg="modSp mod">
        <pc:chgData name="Les Ellaby" userId="67f2eb824c657cd3" providerId="LiveId" clId="{6C908008-3473-491E-8368-9AFFB4536070}" dt="2025-06-04T17:55:51.097" v="94" actId="14100"/>
        <pc:sldMkLst>
          <pc:docMk/>
          <pc:sldMk cId="4097934086" sldId="277"/>
        </pc:sldMkLst>
        <pc:picChg chg="mod">
          <ac:chgData name="Les Ellaby" userId="67f2eb824c657cd3" providerId="LiveId" clId="{6C908008-3473-491E-8368-9AFFB4536070}" dt="2025-06-04T17:55:51.097" v="94" actId="14100"/>
          <ac:picMkLst>
            <pc:docMk/>
            <pc:sldMk cId="4097934086" sldId="277"/>
            <ac:picMk id="5" creationId="{7E7A9989-AEA0-AB13-04EB-9FEBCD0658BB}"/>
          </ac:picMkLst>
        </pc:picChg>
      </pc:sldChg>
      <pc:sldChg chg="modSp mod">
        <pc:chgData name="Les Ellaby" userId="67f2eb824c657cd3" providerId="LiveId" clId="{6C908008-3473-491E-8368-9AFFB4536070}" dt="2025-06-04T17:56:15.459" v="100" actId="14100"/>
        <pc:sldMkLst>
          <pc:docMk/>
          <pc:sldMk cId="3566668042" sldId="278"/>
        </pc:sldMkLst>
        <pc:picChg chg="mod">
          <ac:chgData name="Les Ellaby" userId="67f2eb824c657cd3" providerId="LiveId" clId="{6C908008-3473-491E-8368-9AFFB4536070}" dt="2025-06-04T17:56:15.459" v="100" actId="14100"/>
          <ac:picMkLst>
            <pc:docMk/>
            <pc:sldMk cId="3566668042" sldId="278"/>
            <ac:picMk id="5" creationId="{7B6252D9-AF0F-FDD5-3334-D2E9CC379EDA}"/>
          </ac:picMkLst>
        </pc:picChg>
      </pc:sldChg>
      <pc:sldChg chg="modSp mod">
        <pc:chgData name="Les Ellaby" userId="67f2eb824c657cd3" providerId="LiveId" clId="{6C908008-3473-491E-8368-9AFFB4536070}" dt="2025-06-04T17:56:38.111" v="105" actId="14100"/>
        <pc:sldMkLst>
          <pc:docMk/>
          <pc:sldMk cId="1125347582" sldId="279"/>
        </pc:sldMkLst>
        <pc:picChg chg="mod">
          <ac:chgData name="Les Ellaby" userId="67f2eb824c657cd3" providerId="LiveId" clId="{6C908008-3473-491E-8368-9AFFB4536070}" dt="2025-06-04T17:56:38.111" v="105" actId="14100"/>
          <ac:picMkLst>
            <pc:docMk/>
            <pc:sldMk cId="1125347582" sldId="279"/>
            <ac:picMk id="5" creationId="{DCCB6F10-5B24-76E9-E477-D46D0187E427}"/>
          </ac:picMkLst>
        </pc:picChg>
      </pc:sldChg>
      <pc:sldChg chg="modSp mod">
        <pc:chgData name="Les Ellaby" userId="67f2eb824c657cd3" providerId="LiveId" clId="{6C908008-3473-491E-8368-9AFFB4536070}" dt="2025-06-04T17:56:57.563" v="109" actId="14100"/>
        <pc:sldMkLst>
          <pc:docMk/>
          <pc:sldMk cId="1124193602" sldId="280"/>
        </pc:sldMkLst>
        <pc:picChg chg="mod">
          <ac:chgData name="Les Ellaby" userId="67f2eb824c657cd3" providerId="LiveId" clId="{6C908008-3473-491E-8368-9AFFB4536070}" dt="2025-06-04T17:56:57.563" v="109" actId="14100"/>
          <ac:picMkLst>
            <pc:docMk/>
            <pc:sldMk cId="1124193602" sldId="280"/>
            <ac:picMk id="5" creationId="{01246643-94D9-A480-B077-833510DC198A}"/>
          </ac:picMkLst>
        </pc:picChg>
      </pc:sldChg>
      <pc:sldChg chg="modSp mod">
        <pc:chgData name="Les Ellaby" userId="67f2eb824c657cd3" providerId="LiveId" clId="{6C908008-3473-491E-8368-9AFFB4536070}" dt="2025-06-04T17:57:17.611" v="113" actId="14100"/>
        <pc:sldMkLst>
          <pc:docMk/>
          <pc:sldMk cId="1597410123" sldId="281"/>
        </pc:sldMkLst>
        <pc:picChg chg="mod">
          <ac:chgData name="Les Ellaby" userId="67f2eb824c657cd3" providerId="LiveId" clId="{6C908008-3473-491E-8368-9AFFB4536070}" dt="2025-06-04T17:57:17.611" v="113" actId="14100"/>
          <ac:picMkLst>
            <pc:docMk/>
            <pc:sldMk cId="1597410123" sldId="281"/>
            <ac:picMk id="5" creationId="{4750BE1B-0BDE-DC2D-E9BD-9A252033970D}"/>
          </ac:picMkLst>
        </pc:picChg>
      </pc:sldChg>
      <pc:sldChg chg="modSp mod">
        <pc:chgData name="Les Ellaby" userId="67f2eb824c657cd3" providerId="LiveId" clId="{6C908008-3473-491E-8368-9AFFB4536070}" dt="2025-06-04T17:57:41.621" v="117" actId="14100"/>
        <pc:sldMkLst>
          <pc:docMk/>
          <pc:sldMk cId="15201721" sldId="282"/>
        </pc:sldMkLst>
        <pc:picChg chg="mod">
          <ac:chgData name="Les Ellaby" userId="67f2eb824c657cd3" providerId="LiveId" clId="{6C908008-3473-491E-8368-9AFFB4536070}" dt="2025-06-04T17:57:41.621" v="117" actId="14100"/>
          <ac:picMkLst>
            <pc:docMk/>
            <pc:sldMk cId="15201721" sldId="282"/>
            <ac:picMk id="5" creationId="{6F3318EA-7E7C-3198-5BD8-98C2A098DD1B}"/>
          </ac:picMkLst>
        </pc:picChg>
      </pc:sldChg>
      <pc:sldChg chg="modSp mod">
        <pc:chgData name="Les Ellaby" userId="67f2eb824c657cd3" providerId="LiveId" clId="{6C908008-3473-491E-8368-9AFFB4536070}" dt="2025-06-04T17:57:59.563" v="121" actId="14100"/>
        <pc:sldMkLst>
          <pc:docMk/>
          <pc:sldMk cId="3169209822" sldId="283"/>
        </pc:sldMkLst>
        <pc:picChg chg="mod">
          <ac:chgData name="Les Ellaby" userId="67f2eb824c657cd3" providerId="LiveId" clId="{6C908008-3473-491E-8368-9AFFB4536070}" dt="2025-06-04T17:57:59.563" v="121" actId="14100"/>
          <ac:picMkLst>
            <pc:docMk/>
            <pc:sldMk cId="3169209822" sldId="283"/>
            <ac:picMk id="7" creationId="{F0B3D694-404F-D29F-3656-2988D0100B1A}"/>
          </ac:picMkLst>
        </pc:picChg>
      </pc:sldChg>
      <pc:sldChg chg="modSp mod">
        <pc:chgData name="Les Ellaby" userId="67f2eb824c657cd3" providerId="LiveId" clId="{6C908008-3473-491E-8368-9AFFB4536070}" dt="2025-06-04T17:58:17.072" v="125" actId="14100"/>
        <pc:sldMkLst>
          <pc:docMk/>
          <pc:sldMk cId="1062322462" sldId="284"/>
        </pc:sldMkLst>
        <pc:picChg chg="mod">
          <ac:chgData name="Les Ellaby" userId="67f2eb824c657cd3" providerId="LiveId" clId="{6C908008-3473-491E-8368-9AFFB4536070}" dt="2025-06-04T17:58:17.072" v="125" actId="14100"/>
          <ac:picMkLst>
            <pc:docMk/>
            <pc:sldMk cId="1062322462" sldId="284"/>
            <ac:picMk id="5" creationId="{F909EAA4-71A3-1B7C-AD5B-E43597B215C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FB810-9798-3BBB-52D8-883AE19F6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20617-A469-408C-3158-C106A65BE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6966B-8CCF-8140-6D11-2A825F96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01FB5-D64C-9289-A6BC-34C10A14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E7CC2-059B-1C0F-E663-B8C9FDEA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34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4934D-71F5-6082-2731-72A117F8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E4B6C-49DB-51B8-329C-072A65C95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6403F-45E4-AAB4-879C-061F8B44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6733A-4658-D6C8-E67B-B835E843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C5F6F-8EE4-06BF-8D06-F38205B3A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38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14EA7A-A32A-13C6-BC37-C59FD632D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E9206-DCEB-B45E-DE85-99E34079C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F2788-80D2-09B1-1D2E-4D545ACC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31A5C-2184-CEE5-31DC-61B2702F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6D557-10C6-D99C-4C99-D395999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86BE9-B952-F1EA-413A-BAA7E95B1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37F85-B037-CF11-19EA-8EEA6149E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79410-9789-CCA4-F9E4-12650A9F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5093A-97CA-423B-C36C-5D34A88F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1EF02-0D6C-A1C3-E3D8-8E4EC8CF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4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74175-1F3C-0C3C-2005-6AC1F512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ACACC-DD3A-B9C9-836C-5DDF39C2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53136-5AFE-7210-4212-0844EBCE4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C7C-5EDE-E16F-D3BC-29377BE1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63899-4BDE-7CB8-C0AE-A1CCCFD5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92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C112-98BE-1318-D5DB-72C7F6B3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FF54-251C-8E54-DDB8-CFE17202B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FAB7C-F9D4-F418-CB15-1AEE2A058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F9C42-7B49-91F8-E301-C9F996B0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82D92-917F-D3EA-CBBD-50AAFD90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F29F1-0F21-6FCB-1912-CEEBC29C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14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557B-521C-6728-B16C-D8D5845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A884D-AF77-3D6E-6FBF-D1397BDC5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21A67-026A-8878-C28B-103A924C7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1C6D1-C963-5E3B-A63A-EADBD681C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94A17-AE20-DCF4-2D2B-4B4DD774B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55A50-A6CE-DF13-BE15-B3AF2FD2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5A49D-50B5-3AB9-DE75-E8C42432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6028D-40EE-7C5A-C5D0-AB005585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49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54C8B-E71F-0F91-1E6A-CF0B379B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46F67-818C-8D2E-AEF1-5C343B3F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C52BC-93C8-8495-1B4F-C092E6E6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EBF09-836A-2EDF-9C8D-6C6A9004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95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CC79A-FAE3-CB07-D69D-AA60174D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4B3CC-0766-9EEF-A260-8F02FAB9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C6AD2-FF7F-765E-CDB9-3413DC84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05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4D3B-1FC0-76DE-FDD1-BF1198C1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B4C51-52C5-ECE2-E5ED-196844E13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994E8-2675-24D0-F03E-9CA17C844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663D3-A124-1EF1-7329-9F574BD4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B3AA4-09B3-1955-A443-DDB6199A4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5D2F6-0B74-2B90-4F85-A183621E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73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8453-DE4F-FDF4-1C11-F2E1A60B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8EDB73-EF07-B906-F830-B9EE4B1F7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D4C71-3D68-B9E9-0637-9E1C234FD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2224B-E0B2-B09C-63E0-C7AC37CC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C503C-109C-8B7D-2837-AF2CA1E5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7E227-BE96-5B13-20B7-4C845EEB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93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A9AAB-64A1-3508-0C95-CBAB2C25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543FF-2FBE-3039-92FB-37D6AA18F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F1CF1-946A-F9CA-9C95-AD0B92D09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EE955E-AA1A-4E07-B364-5BFA99C85238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5BD19-BE79-38F8-4602-5C2BEF3A1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BA08E-2FA8-7644-52D3-947538612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2C9142-6312-418C-AD0B-C895B0812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05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DCAB-6519-6699-F8E6-F57E5F0E80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8A0D8-BC5A-2912-4C10-CDA8D49D09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5E61C-63CE-C8A6-E3AC-18901EAE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1" y="320040"/>
            <a:ext cx="11299875" cy="61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8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765F-46B8-4A46-7F26-61C45436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4B122-DDCA-4D35-1B68-E7A730AC7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B1477-51CB-C683-973E-0BE748F7A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92608"/>
            <a:ext cx="11192256" cy="6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0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40699-15B2-AB02-8675-E5357DCBF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65353-3B1F-B6AF-FFCF-AA8D08B9B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D8218-51E3-43D1-7EDF-EF3085736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92608"/>
            <a:ext cx="11237976" cy="6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70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CE179-B970-7885-4A0D-2E1DF4B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9E5A9-E08A-E0B2-E1DE-779FBC8D0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23BE1-C993-7B2B-0D33-A891D1F82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292608"/>
            <a:ext cx="11219688" cy="6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91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715A-1923-132B-0B77-D6F5E626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34695-18F4-65DB-AE78-D1036ACA6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731B1-8EA4-D00B-5F9D-477C6FC34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274320"/>
            <a:ext cx="11265408" cy="62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1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12AD6-71A3-73E2-9DF5-9A5CF59C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90E48-02CB-4372-7ABC-35268DA28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A9D5D-90E4-F796-DC70-8FE1F0931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65176"/>
            <a:ext cx="11137392" cy="62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01FE-50EE-4984-29DA-2AAF803A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C119-9FCE-CC88-FC96-40BD769C2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C370E-8C90-14EB-9D66-099191578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" y="292608"/>
            <a:ext cx="11192256" cy="6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2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414F-E184-CF04-4FC2-840C34FF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164C6-EBF5-5092-D838-E0D70AF3C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6577F-B7D0-4E97-FD5C-827BDBAA5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40171"/>
            <a:ext cx="11274552" cy="63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15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E7A84-49BA-52C2-CF3C-C537E8D7A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DBAE9-EA2E-52B9-982E-FA38A69D2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559C2-43ED-DA42-94F6-44F3FBE6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83464"/>
            <a:ext cx="11201400" cy="61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6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0752-8C1A-837B-938A-DCBAA415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B2E2B-356B-474B-C04B-BAEC32FFB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80F5A-F67A-8E0B-B294-73F98D3E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292608"/>
            <a:ext cx="11237976" cy="6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21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B81C-1E38-FB41-3DC0-94F6500F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3DEE4-156B-F676-E686-CB4E40460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C11F8-3675-21D3-9282-69070030D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65176"/>
            <a:ext cx="11210544" cy="62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B03A-7993-91B0-4D52-518361ABE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67725-0D7C-A217-6DDA-CFBF4220C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D3C9C-7FA6-534C-8A71-FABB2540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46888"/>
            <a:ext cx="11173968" cy="62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00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8B85-D703-CAD3-931B-2DD5BEF0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910A6-E8DF-F34B-B531-7D190E10D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7C8EF-3F6A-752B-EB81-FCBCDCF27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" y="274320"/>
            <a:ext cx="11082528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98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9D5F5-6C54-C11C-727C-D5D1D7EBF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7F51D-5570-52FA-8BBA-4065F280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6" y="365124"/>
            <a:ext cx="11265408" cy="61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9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EC60-1682-0F47-9934-DA6612D32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2A699-4EFE-97EB-BFE4-47CFF7E88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A9989-AEA0-AB13-04EB-9FEBCD06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92608"/>
            <a:ext cx="11247120" cy="6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34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ADBF-DA72-AFBD-3CAB-894228969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A242C-2567-5909-4EE8-BD1689527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252D9-AF0F-FDD5-3334-D2E9CC379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" y="274320"/>
            <a:ext cx="11183112" cy="62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A32E-1B28-EC40-9E67-BA5C46BF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1C43E-D50E-BAD7-1423-66F7E26A6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B6F10-5B24-76E9-E477-D46D0187E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265176"/>
            <a:ext cx="11192256" cy="62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47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909B-0ED8-1D98-0629-EA2E1C3A0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DC16C-8C91-74B7-0C36-1CE75F1AF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46643-94D9-A480-B077-833510DC1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274320"/>
            <a:ext cx="11173968" cy="62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93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787B5-2B60-A29D-FA11-118289512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54D89-5109-9113-05EC-948EE5F54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0BE1B-0BDE-DC2D-E9BD-9A2520339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292608"/>
            <a:ext cx="11192256" cy="6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0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6132-C725-936D-50EA-EDDC6D2B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3CA1-239F-C3A6-3E0A-3E42D5C4C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318EA-7E7C-3198-5BD8-98C2A098D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283464"/>
            <a:ext cx="11164824" cy="620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F4650-ADAF-0826-EC42-0301CA10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5BE8D-2EDD-1C91-30DA-5E8B24095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3D694-404F-D29F-3656-2988D0100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274320"/>
            <a:ext cx="11201400" cy="62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09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79D9-484E-A8CC-3628-083E10EE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D83A4-398E-080A-6218-3DE61A7F2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9EAA4-71A3-1B7C-AD5B-E43597B21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6" y="274320"/>
            <a:ext cx="11256264" cy="62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2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2A854-19B4-985C-36C9-B43E66193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4EB1F-2AB0-A9E1-D059-C988F2CD5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81F31-22F8-B888-6ED9-5612EE36C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" y="256031"/>
            <a:ext cx="11237976" cy="62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1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7FBE-0B74-C525-04DF-51DF7E265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1687E-3EBC-F09B-220A-B5F942DA4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BF332-7230-5AB3-C245-12E8863C8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83464"/>
            <a:ext cx="11219688" cy="620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81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397E7-C4B8-C9D8-3799-A221DA2E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A1579-0A8D-E08A-04FF-A8C20E5B2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79F75-6515-9CF4-A2B2-445490A6C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334493"/>
            <a:ext cx="11173968" cy="615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4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AA22-1D69-2935-9163-5EA35ED7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73BE3-A648-E295-27CF-6CCE7EFE8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7C3A2-DD43-EF85-447F-C759B4E12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92608"/>
            <a:ext cx="11228832" cy="6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93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6178-124F-227E-D62A-8AABF43C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68CF4-5C1B-0311-8ECC-0294D0AE6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537DC-DA2C-491C-0185-B44148033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" y="292608"/>
            <a:ext cx="11228832" cy="6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46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CD63-25F5-0A9C-7358-F329D1FF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8CFBD-A807-235D-1F02-1234CC2F7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F963E-7A99-AEF2-9AC4-AB90AF7E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07" y="256032"/>
            <a:ext cx="11529153" cy="62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3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A35C6-E3A3-7949-CC9F-E17BACBA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0EA15-496C-CDFC-C33E-5DFEC104F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19D7D-04E1-5E4E-B40E-CAEFFDC3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283464"/>
            <a:ext cx="11237976" cy="620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28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Les Ellaby</dc:creator>
  <cp:lastModifiedBy>Les Ellaby</cp:lastModifiedBy>
  <cp:revision>1</cp:revision>
  <dcterms:created xsi:type="dcterms:W3CDTF">2025-06-04T17:15:48Z</dcterms:created>
  <dcterms:modified xsi:type="dcterms:W3CDTF">2025-06-04T18:02:19Z</dcterms:modified>
</cp:coreProperties>
</file>