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sldIdLst>
    <p:sldId id="260" r:id="rId5"/>
    <p:sldId id="27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4F57"/>
    <a:srgbClr val="0258A3"/>
    <a:srgbClr val="FFFFFF"/>
    <a:srgbClr val="333333"/>
    <a:srgbClr val="12151F"/>
    <a:srgbClr val="F0F0F0"/>
    <a:srgbClr val="4C4F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36" autoAdjust="0"/>
  </p:normalViewPr>
  <p:slideViewPr>
    <p:cSldViewPr snapToGrid="0">
      <p:cViewPr varScale="1">
        <p:scale>
          <a:sx n="68" d="100"/>
          <a:sy n="68" d="100"/>
        </p:scale>
        <p:origin x="966" y="66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s Ellaby" userId="67f2eb824c657cd3" providerId="LiveId" clId="{F9A2A122-8CC7-444D-975A-2D3FF198748D}"/>
    <pc:docChg chg="modSld">
      <pc:chgData name="Les Ellaby" userId="67f2eb824c657cd3" providerId="LiveId" clId="{F9A2A122-8CC7-444D-975A-2D3FF198748D}" dt="2025-06-12T08:16:29.319" v="85" actId="20577"/>
      <pc:docMkLst>
        <pc:docMk/>
      </pc:docMkLst>
      <pc:sldChg chg="modSp mod">
        <pc:chgData name="Les Ellaby" userId="67f2eb824c657cd3" providerId="LiveId" clId="{F9A2A122-8CC7-444D-975A-2D3FF198748D}" dt="2025-06-11T15:40:05.369" v="15" actId="20577"/>
        <pc:sldMkLst>
          <pc:docMk/>
          <pc:sldMk cId="2880343370" sldId="293"/>
        </pc:sldMkLst>
        <pc:spChg chg="mod">
          <ac:chgData name="Les Ellaby" userId="67f2eb824c657cd3" providerId="LiveId" clId="{F9A2A122-8CC7-444D-975A-2D3FF198748D}" dt="2025-06-11T15:40:05.369" v="15" actId="20577"/>
          <ac:spMkLst>
            <pc:docMk/>
            <pc:sldMk cId="2880343370" sldId="293"/>
            <ac:spMk id="32" creationId="{E80CF89A-AE1D-DCA1-57A5-42641E73A92C}"/>
          </ac:spMkLst>
        </pc:spChg>
      </pc:sldChg>
      <pc:sldChg chg="modSp mod">
        <pc:chgData name="Les Ellaby" userId="67f2eb824c657cd3" providerId="LiveId" clId="{F9A2A122-8CC7-444D-975A-2D3FF198748D}" dt="2025-06-12T08:16:29.319" v="85" actId="20577"/>
        <pc:sldMkLst>
          <pc:docMk/>
          <pc:sldMk cId="605459030" sldId="295"/>
        </pc:sldMkLst>
        <pc:spChg chg="mod">
          <ac:chgData name="Les Ellaby" userId="67f2eb824c657cd3" providerId="LiveId" clId="{F9A2A122-8CC7-444D-975A-2D3FF198748D}" dt="2025-06-12T08:16:29.319" v="85" actId="20577"/>
          <ac:spMkLst>
            <pc:docMk/>
            <pc:sldMk cId="605459030" sldId="295"/>
            <ac:spMk id="32" creationId="{0315EA8B-9972-A7D0-F943-D5F412529A6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62369-39DF-7C47-A982-FB71E6B67312}" type="datetimeFigureOut">
              <a:rPr lang="nl-NL" smtClean="0"/>
              <a:t>12-6-2025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8AD27-B218-2A4E-AA3C-57B3E485ADC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2853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8AD27-B218-2A4E-AA3C-57B3E485ADC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8715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5C297-0105-ABC0-45EC-135005229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EA90B7-B548-53E2-BECA-49692625E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FCD630-026E-892A-0919-66300A9A91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5795E-1044-4CC2-4C14-92DDC1017E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8AD27-B218-2A4E-AA3C-57B3E485ADC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461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6AF7D-2CCA-5A57-FCB8-2AE9E2697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3EA268-5698-337C-427B-F727E14374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19368B-A8D9-1865-C5ED-9507A4E18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714BC-A8AE-2D84-DED2-2FE425753F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8AD27-B218-2A4E-AA3C-57B3E485ADC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0783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D1237-A491-6E76-D83B-86EC75D29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44C2BC-B407-A3B6-CE87-2C31E59258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9BB15F-032F-5ABF-03AA-E7440FF87C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D7CE5-D24E-E730-D3EC-1250F3128C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8AD27-B218-2A4E-AA3C-57B3E485ADC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3813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11F65-6C84-F018-AC2A-8948E025D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E96B9A-8685-3CC0-A073-52CBE0E1A3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00A2B8-95EE-42B7-5CBF-6D67D0709F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7AC66-235B-ADFF-6DD4-924A058068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8AD27-B218-2A4E-AA3C-57B3E485ADC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7028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6556F-052E-50B4-FC07-A4B4BCA4A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E58F28-CA2A-8125-516A-6781728CB4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02F49F-1BA4-8F88-99C8-87CCC86304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C006F-C372-A29F-DD6F-EC564008C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8AD27-B218-2A4E-AA3C-57B3E485ADC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9267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D8F9A-BC6A-F111-AAA6-FEDD9B7F3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FFF984-95A2-82E2-1E76-3471F400E3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EEA124-5362-9FE0-F07A-1D0C35BB92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6E5B1-235A-B84A-8CD1-4D840126E8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8AD27-B218-2A4E-AA3C-57B3E485ADC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6866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AE9D3-8FC0-E627-D2C6-A2A8C8BA4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99124D-7554-7610-F451-F6DECDBDE7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A47E13-A7D1-2DE4-E91B-E323FCD0E0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4B04E-ADFE-AB0B-C775-FE0E2D1BEE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8AD27-B218-2A4E-AA3C-57B3E485ADC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5738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9EBFC-A140-F69E-1866-765F51D18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7900AB-04C1-6F8E-85A3-BB563E289B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80E7D9-512C-F964-DFC3-67CE083571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733441-B9FB-846C-8438-12C645E5BE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78AD27-B218-2A4E-AA3C-57B3E485ADC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1454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0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25">
            <a:extLst>
              <a:ext uri="{FF2B5EF4-FFF2-40B4-BE49-F238E27FC236}">
                <a16:creationId xmlns:a16="http://schemas.microsoft.com/office/drawing/2014/main" id="{86955E0A-13BF-48A0-6BC5-8C37D69148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350455"/>
            <a:ext cx="12202817" cy="7213219"/>
          </a:xfrm>
          <a:custGeom>
            <a:avLst/>
            <a:gdLst>
              <a:gd name="connsiteX0" fmla="*/ 11005692 w 12202817"/>
              <a:gd name="connsiteY0" fmla="*/ 0 h 7213219"/>
              <a:gd name="connsiteX1" fmla="*/ 11590784 w 12202817"/>
              <a:gd name="connsiteY1" fmla="*/ 0 h 7213219"/>
              <a:gd name="connsiteX2" fmla="*/ 11676063 w 12202817"/>
              <a:gd name="connsiteY2" fmla="*/ 85279 h 7213219"/>
              <a:gd name="connsiteX3" fmla="*/ 11676063 w 12202817"/>
              <a:gd name="connsiteY3" fmla="*/ 345692 h 7213219"/>
              <a:gd name="connsiteX4" fmla="*/ 12202817 w 12202817"/>
              <a:gd name="connsiteY4" fmla="*/ 345692 h 7213219"/>
              <a:gd name="connsiteX5" fmla="*/ 12202817 w 12202817"/>
              <a:gd name="connsiteY5" fmla="*/ 7213219 h 7213219"/>
              <a:gd name="connsiteX6" fmla="*/ 0 w 12202817"/>
              <a:gd name="connsiteY6" fmla="*/ 7213219 h 7213219"/>
              <a:gd name="connsiteX7" fmla="*/ 0 w 12202817"/>
              <a:gd name="connsiteY7" fmla="*/ 345692 h 7213219"/>
              <a:gd name="connsiteX8" fmla="*/ 10920413 w 12202817"/>
              <a:gd name="connsiteY8" fmla="*/ 345692 h 7213219"/>
              <a:gd name="connsiteX9" fmla="*/ 10920413 w 12202817"/>
              <a:gd name="connsiteY9" fmla="*/ 85279 h 7213219"/>
              <a:gd name="connsiteX10" fmla="*/ 11005692 w 12202817"/>
              <a:gd name="connsiteY10" fmla="*/ 0 h 721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02817" h="7213219">
                <a:moveTo>
                  <a:pt x="11005692" y="0"/>
                </a:moveTo>
                <a:lnTo>
                  <a:pt x="11590784" y="0"/>
                </a:lnTo>
                <a:cubicBezTo>
                  <a:pt x="11637882" y="0"/>
                  <a:pt x="11676063" y="38181"/>
                  <a:pt x="11676063" y="85279"/>
                </a:cubicBezTo>
                <a:lnTo>
                  <a:pt x="11676063" y="345692"/>
                </a:lnTo>
                <a:lnTo>
                  <a:pt x="12202817" y="345692"/>
                </a:lnTo>
                <a:lnTo>
                  <a:pt x="12202817" y="7213219"/>
                </a:lnTo>
                <a:lnTo>
                  <a:pt x="0" y="7213219"/>
                </a:lnTo>
                <a:lnTo>
                  <a:pt x="0" y="345692"/>
                </a:lnTo>
                <a:lnTo>
                  <a:pt x="10920413" y="345692"/>
                </a:lnTo>
                <a:lnTo>
                  <a:pt x="10920413" y="85279"/>
                </a:lnTo>
                <a:cubicBezTo>
                  <a:pt x="10920413" y="38181"/>
                  <a:pt x="10958594" y="0"/>
                  <a:pt x="11005692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nl-NL"/>
              <a:t>.</a:t>
            </a:r>
          </a:p>
        </p:txBody>
      </p:sp>
      <p:sp>
        <p:nvSpPr>
          <p:cNvPr id="31" name="Tijdelijke aanduiding voor tekst 45">
            <a:extLst>
              <a:ext uri="{FF2B5EF4-FFF2-40B4-BE49-F238E27FC236}">
                <a16:creationId xmlns:a16="http://schemas.microsoft.com/office/drawing/2014/main" id="{38779D13-F42F-0095-DDEE-C7987FEF17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908" y="0"/>
            <a:ext cx="12192000" cy="6867525"/>
          </a:xfrm>
          <a:solidFill>
            <a:srgbClr val="12151F">
              <a:alpha val="30196"/>
            </a:srgbClr>
          </a:solid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/>
              <a:t>.</a:t>
            </a:r>
          </a:p>
        </p:txBody>
      </p:sp>
      <p:sp>
        <p:nvSpPr>
          <p:cNvPr id="72" name="Tijdelijke aanduiding voor tekst 71">
            <a:extLst>
              <a:ext uri="{FF2B5EF4-FFF2-40B4-BE49-F238E27FC236}">
                <a16:creationId xmlns:a16="http://schemas.microsoft.com/office/drawing/2014/main" id="{4CE4E6A9-3927-59DF-B954-4F1103F8F97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203113" cy="6858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762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>
            <a:spLocks/>
          </p:cNvSpPr>
          <p:nvPr userDrawn="1"/>
        </p:nvSpPr>
        <p:spPr>
          <a:xfrm>
            <a:off x="0" y="-425941"/>
            <a:ext cx="1936428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600" b="1" cap="none" baseline="0" noProof="0" dirty="0">
                <a:solidFill>
                  <a:schemeClr val="accent1"/>
                </a:solidFill>
                <a:latin typeface="+mn-lt"/>
              </a:rPr>
              <a:t>Intro slide - Image</a:t>
            </a:r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5828F980-8411-C113-D0C0-D54CB7A16ECC}"/>
              </a:ext>
            </a:extLst>
          </p:cNvPr>
          <p:cNvGrpSpPr/>
          <p:nvPr userDrawn="1"/>
        </p:nvGrpSpPr>
        <p:grpSpPr>
          <a:xfrm>
            <a:off x="12347287" y="-1699419"/>
            <a:ext cx="3695970" cy="1515649"/>
            <a:chOff x="-3889316" y="-1699419"/>
            <a:chExt cx="3695970" cy="1515649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75796579-1498-9B5D-EAB0-0D40449C7769}"/>
                </a:ext>
              </a:extLst>
            </p:cNvPr>
            <p:cNvSpPr/>
            <p:nvPr userDrawn="1"/>
          </p:nvSpPr>
          <p:spPr>
            <a:xfrm>
              <a:off x="-3786437" y="-1699419"/>
              <a:ext cx="3593091" cy="151564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2732EB85-D03F-39F3-6A3D-33369402A351}"/>
                </a:ext>
              </a:extLst>
            </p:cNvPr>
            <p:cNvSpPr/>
            <p:nvPr userDrawn="1"/>
          </p:nvSpPr>
          <p:spPr>
            <a:xfrm>
              <a:off x="-3603859" y="-1271906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toets.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vervolgens het invoegkader van de afbeelding door op het lipje hiernaast te klikken.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‘Afbeeldingen’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selecteer de gewenste afbeelding 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" name="Gelijkbenige driehoek 11">
              <a:extLst>
                <a:ext uri="{FF2B5EF4-FFF2-40B4-BE49-F238E27FC236}">
                  <a16:creationId xmlns:a16="http://schemas.microsoft.com/office/drawing/2014/main" id="{31EA714E-D28A-0CC1-8AD5-AE9B46FE66DF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7B1B713A-E1AB-8B18-3D25-CAEB880B6490}"/>
              </a:ext>
            </a:extLst>
          </p:cNvPr>
          <p:cNvGrpSpPr/>
          <p:nvPr userDrawn="1"/>
        </p:nvGrpSpPr>
        <p:grpSpPr>
          <a:xfrm>
            <a:off x="12450438" y="6607"/>
            <a:ext cx="3695117" cy="3706077"/>
            <a:chOff x="12450438" y="6607"/>
            <a:chExt cx="3695117" cy="3706077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9234FED6-9B99-B0A1-9ED4-34FE2CCEE6D8}"/>
                </a:ext>
              </a:extLst>
            </p:cNvPr>
            <p:cNvSpPr/>
            <p:nvPr userDrawn="1"/>
          </p:nvSpPr>
          <p:spPr>
            <a:xfrm>
              <a:off x="12450438" y="6607"/>
              <a:ext cx="3593091" cy="358034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opmaken</a:t>
              </a: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64F99268-3D69-1C7D-1310-9FCAC8BA8362}"/>
                </a:ext>
              </a:extLst>
            </p:cNvPr>
            <p:cNvSpPr/>
            <p:nvPr userDrawn="1"/>
          </p:nvSpPr>
          <p:spPr>
            <a:xfrm>
              <a:off x="12633016" y="48987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4B5B9A0F-01B2-9EC2-0EB9-6D182148F66F}"/>
                </a:ext>
              </a:extLst>
            </p:cNvPr>
            <p:cNvSpPr/>
            <p:nvPr userDrawn="1"/>
          </p:nvSpPr>
          <p:spPr>
            <a:xfrm>
              <a:off x="12917188" y="48987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36683E6C-5ECC-16E7-F8C3-84C838D6200E}"/>
                </a:ext>
              </a:extLst>
            </p:cNvPr>
            <p:cNvSpPr/>
            <p:nvPr userDrawn="1"/>
          </p:nvSpPr>
          <p:spPr>
            <a:xfrm>
              <a:off x="12633016" y="1680753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361724F7-BAF8-837E-01E9-D920BBB81220}"/>
                </a:ext>
              </a:extLst>
            </p:cNvPr>
            <p:cNvSpPr/>
            <p:nvPr userDrawn="1"/>
          </p:nvSpPr>
          <p:spPr>
            <a:xfrm>
              <a:off x="12917188" y="1680754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‘Afbeeldingsindeling’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2E916033-475C-9594-CDD3-B9EEBDA8069A}"/>
                </a:ext>
              </a:extLst>
            </p:cNvPr>
            <p:cNvGrpSpPr/>
            <p:nvPr userDrawn="1"/>
          </p:nvGrpSpPr>
          <p:grpSpPr>
            <a:xfrm>
              <a:off x="12921782" y="917964"/>
              <a:ext cx="1558053" cy="563933"/>
              <a:chOff x="-3314821" y="2981448"/>
              <a:chExt cx="1558053" cy="563933"/>
            </a:xfrm>
          </p:grpSpPr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AB8AA3CF-9BDE-9623-1358-D6ECFA38A022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Rechthoek 36">
                <a:extLst>
                  <a:ext uri="{FF2B5EF4-FFF2-40B4-BE49-F238E27FC236}">
                    <a16:creationId xmlns:a16="http://schemas.microsoft.com/office/drawing/2014/main" id="{CE63EA70-CE6D-1CF2-502D-671CF4A84DB0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Tekstvak 37">
                <a:extLst>
                  <a:ext uri="{FF2B5EF4-FFF2-40B4-BE49-F238E27FC236}">
                    <a16:creationId xmlns:a16="http://schemas.microsoft.com/office/drawing/2014/main" id="{0D1E366E-68CE-D8E7-DD22-50EB7356B602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6043A076-9206-76A2-D40C-37A3B59121CD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40" name="Vrije vorm: vorm 39">
                <a:extLst>
                  <a:ext uri="{FF2B5EF4-FFF2-40B4-BE49-F238E27FC236}">
                    <a16:creationId xmlns:a16="http://schemas.microsoft.com/office/drawing/2014/main" id="{0180C710-B6AD-AD69-1A0E-D0099688B01B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Gelijkbenige driehoek 40">
                <a:extLst>
                  <a:ext uri="{FF2B5EF4-FFF2-40B4-BE49-F238E27FC236}">
                    <a16:creationId xmlns:a16="http://schemas.microsoft.com/office/drawing/2014/main" id="{F79EC43E-C799-EEDF-13D0-6603236D218C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55AAC769-7607-B199-9490-CD09E226878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0D0CFB36-605A-4256-2D9A-0EFAA71023E3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80FF676B-0601-DEE5-5CB5-DB4D9A225101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3BF1B358-5358-D99A-4E57-4E8AA356EBFD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51F44B3F-2AA8-017C-6E09-BE8318F282AC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84C4B963-E47C-63C3-95EC-FB3361C2A6B0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43765E5F-6E53-CD68-7E97-876EAB1D046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F8FEF752-1E9C-47FD-3974-B5B3180D9A64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76" name="Groep 75">
              <a:extLst>
                <a:ext uri="{FF2B5EF4-FFF2-40B4-BE49-F238E27FC236}">
                  <a16:creationId xmlns:a16="http://schemas.microsoft.com/office/drawing/2014/main" id="{0ADDEC2C-8B86-339F-93B8-A1EB3570C162}"/>
                </a:ext>
              </a:extLst>
            </p:cNvPr>
            <p:cNvGrpSpPr/>
            <p:nvPr userDrawn="1"/>
          </p:nvGrpSpPr>
          <p:grpSpPr>
            <a:xfrm>
              <a:off x="12928757" y="2601624"/>
              <a:ext cx="618220" cy="633731"/>
              <a:chOff x="12865100" y="2418177"/>
              <a:chExt cx="885825" cy="908050"/>
            </a:xfrm>
          </p:grpSpPr>
          <p:sp>
            <p:nvSpPr>
              <p:cNvPr id="77" name="Rechthoek: afgeronde hoeken 76">
                <a:extLst>
                  <a:ext uri="{FF2B5EF4-FFF2-40B4-BE49-F238E27FC236}">
                    <a16:creationId xmlns:a16="http://schemas.microsoft.com/office/drawing/2014/main" id="{3B0C8B16-01A3-507D-1EAA-B95D24DF0B44}"/>
                  </a:ext>
                </a:extLst>
              </p:cNvPr>
              <p:cNvSpPr/>
              <p:nvPr/>
            </p:nvSpPr>
            <p:spPr>
              <a:xfrm>
                <a:off x="12865100" y="2418177"/>
                <a:ext cx="885825" cy="908050"/>
              </a:xfrm>
              <a:prstGeom prst="roundRect">
                <a:avLst>
                  <a:gd name="adj" fmla="val 519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nl-NL" sz="1600" err="1"/>
              </a:p>
            </p:txBody>
          </p:sp>
          <p:pic>
            <p:nvPicPr>
              <p:cNvPr id="78" name="Graphic 77">
                <a:extLst>
                  <a:ext uri="{FF2B5EF4-FFF2-40B4-BE49-F238E27FC236}">
                    <a16:creationId xmlns:a16="http://schemas.microsoft.com/office/drawing/2014/main" id="{6933AC25-9D6D-EBDE-4AD0-F795668505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967854" y="2532044"/>
                <a:ext cx="680315" cy="680315"/>
              </a:xfrm>
              <a:prstGeom prst="rect">
                <a:avLst/>
              </a:prstGeom>
            </p:spPr>
          </p:pic>
        </p:grpSp>
        <p:grpSp>
          <p:nvGrpSpPr>
            <p:cNvPr id="81" name="ICOON_info">
              <a:extLst>
                <a:ext uri="{FF2B5EF4-FFF2-40B4-BE49-F238E27FC236}">
                  <a16:creationId xmlns:a16="http://schemas.microsoft.com/office/drawing/2014/main" id="{22A01948-ACF7-25FE-E23A-F0D8C9A2F016}"/>
                </a:ext>
              </a:extLst>
            </p:cNvPr>
            <p:cNvGrpSpPr/>
            <p:nvPr userDrawn="1"/>
          </p:nvGrpSpPr>
          <p:grpSpPr>
            <a:xfrm>
              <a:off x="15861870" y="3428999"/>
              <a:ext cx="283685" cy="283685"/>
              <a:chOff x="-510741" y="5913713"/>
              <a:chExt cx="267555" cy="267555"/>
            </a:xfrm>
          </p:grpSpPr>
          <p:sp>
            <p:nvSpPr>
              <p:cNvPr id="82" name="Ovaal 81">
                <a:extLst>
                  <a:ext uri="{FF2B5EF4-FFF2-40B4-BE49-F238E27FC236}">
                    <a16:creationId xmlns:a16="http://schemas.microsoft.com/office/drawing/2014/main" id="{A0E60666-1D17-54E3-2076-F7298CD8E023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Graphic 163" descr="Informatie">
                <a:extLst>
                  <a:ext uri="{FF2B5EF4-FFF2-40B4-BE49-F238E27FC236}">
                    <a16:creationId xmlns:a16="http://schemas.microsoft.com/office/drawing/2014/main" id="{D3375DDC-C2C5-5485-F512-B598D03E4E87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4" name="Rechte verbindingslijn 3">
              <a:extLst>
                <a:ext uri="{FF2B5EF4-FFF2-40B4-BE49-F238E27FC236}">
                  <a16:creationId xmlns:a16="http://schemas.microsoft.com/office/drawing/2014/main" id="{121918E1-9EDC-E4EC-E688-778B7356C45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059125" y="3230593"/>
              <a:ext cx="328917" cy="0"/>
            </a:xfrm>
            <a:prstGeom prst="line">
              <a:avLst/>
            </a:prstGeom>
            <a:ln w="6350" cap="rnd">
              <a:solidFill>
                <a:srgbClr val="3B3B3B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1E93ACD8-5B03-2F4B-F1AF-AC2AE52270F3}"/>
                </a:ext>
              </a:extLst>
            </p:cNvPr>
            <p:cNvSpPr txBox="1"/>
            <p:nvPr userDrawn="1"/>
          </p:nvSpPr>
          <p:spPr>
            <a:xfrm>
              <a:off x="13017921" y="3290510"/>
              <a:ext cx="432811" cy="1115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>
                  <a:solidFill>
                    <a:srgbClr val="3B3B3B"/>
                  </a:solidFill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Bijsnijden</a:t>
              </a:r>
            </a:p>
          </p:txBody>
        </p:sp>
      </p:grpSp>
      <p:sp>
        <p:nvSpPr>
          <p:cNvPr id="3" name="Tijdelijke aanduiding voor tekst 42">
            <a:extLst>
              <a:ext uri="{FF2B5EF4-FFF2-40B4-BE49-F238E27FC236}">
                <a16:creationId xmlns:a16="http://schemas.microsoft.com/office/drawing/2014/main" id="{F427B970-AEAA-0AF7-2342-860DA2AFFD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7400" y="626711"/>
            <a:ext cx="1897200" cy="55800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"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B1AD105-4971-B838-0499-D849B91070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299" y="2739233"/>
            <a:ext cx="10515600" cy="1325563"/>
          </a:xfrm>
        </p:spPr>
        <p:txBody>
          <a:bodyPr>
            <a:noAutofit/>
          </a:bodyPr>
          <a:lstStyle>
            <a:lvl1pPr algn="ctr">
              <a:defRPr sz="4800" b="0" i="0">
                <a:solidFill>
                  <a:schemeClr val="bg2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nl-NL" dirty="0"/>
              <a:t>We are </a:t>
            </a:r>
            <a:r>
              <a:rPr lang="nl-NL" dirty="0" err="1"/>
              <a:t>PowerCem</a:t>
            </a:r>
            <a:r>
              <a:rPr lang="nl-NL" dirty="0"/>
              <a:t> Technologies</a:t>
            </a:r>
          </a:p>
        </p:txBody>
      </p:sp>
    </p:spTree>
    <p:extLst>
      <p:ext uri="{BB962C8B-B14F-4D97-AF65-F5344CB8AC3E}">
        <p14:creationId xmlns:p14="http://schemas.microsoft.com/office/powerpoint/2010/main" val="182950299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17B0194-BBD7-9577-95A1-787F2A33BA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225" y="1050925"/>
            <a:ext cx="11365298" cy="63817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chemeClr val="tx2"/>
                </a:solidFill>
                <a:latin typeface="+mj-lt"/>
                <a:cs typeface="Poppins SemiBold" pitchFamily="2" charset="77"/>
              </a:defRPr>
            </a:lvl1pPr>
          </a:lstStyle>
          <a:p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stabilization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sustainability</a:t>
            </a:r>
            <a:r>
              <a:rPr lang="nl-NL" dirty="0"/>
              <a:t>: </a:t>
            </a:r>
            <a:r>
              <a:rPr lang="nl-NL" dirty="0" err="1"/>
              <a:t>Reducing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carbon footprint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E31F768-8947-AAC1-84E1-2A4BF086DBDD}"/>
              </a:ext>
            </a:extLst>
          </p:cNvPr>
          <p:cNvSpPr>
            <a:spLocks/>
          </p:cNvSpPr>
          <p:nvPr userDrawn="1"/>
        </p:nvSpPr>
        <p:spPr>
          <a:xfrm>
            <a:off x="0" y="-425941"/>
            <a:ext cx="1859483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600" b="1" cap="none" baseline="0" noProof="0" dirty="0">
                <a:solidFill>
                  <a:schemeClr val="accent1"/>
                </a:solidFill>
                <a:latin typeface="+mn-lt"/>
              </a:rPr>
              <a:t>HORIZONTAL TEXT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CBF9E3E-97ED-4486-2BAF-ABE5721FB6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666" y="476618"/>
            <a:ext cx="381000" cy="39015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1694D095-5EC6-E0E3-4CB7-E8D08F80531F}"/>
              </a:ext>
            </a:extLst>
          </p:cNvPr>
          <p:cNvSpPr txBox="1">
            <a:spLocks/>
          </p:cNvSpPr>
          <p:nvPr userDrawn="1"/>
        </p:nvSpPr>
        <p:spPr>
          <a:xfrm>
            <a:off x="972433" y="365125"/>
            <a:ext cx="2783138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i="0" kern="120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endParaRPr lang="nl-NL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A86A8B62-EDF6-D4B3-3A26-B430E4F2C41B}"/>
              </a:ext>
            </a:extLst>
          </p:cNvPr>
          <p:cNvCxnSpPr>
            <a:cxnSpLocks/>
            <a:stCxn id="13" idx="3"/>
          </p:cNvCxnSpPr>
          <p:nvPr userDrawn="1"/>
        </p:nvCxnSpPr>
        <p:spPr>
          <a:xfrm flipV="1">
            <a:off x="3017133" y="662441"/>
            <a:ext cx="9174867" cy="21772"/>
          </a:xfrm>
          <a:prstGeom prst="line">
            <a:avLst/>
          </a:prstGeom>
          <a:ln w="6350">
            <a:solidFill>
              <a:srgbClr val="333333">
                <a:alpha val="32157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D498BF2F-261F-923B-015E-0EA47E5A5F6C}"/>
              </a:ext>
            </a:extLst>
          </p:cNvPr>
          <p:cNvSpPr txBox="1">
            <a:spLocks/>
          </p:cNvSpPr>
          <p:nvPr userDrawn="1"/>
        </p:nvSpPr>
        <p:spPr>
          <a:xfrm>
            <a:off x="972433" y="365125"/>
            <a:ext cx="20447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i="0" kern="120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endParaRPr lang="nl-NL" dirty="0"/>
          </a:p>
        </p:txBody>
      </p:sp>
      <p:sp>
        <p:nvSpPr>
          <p:cNvPr id="19" name="Tijdelijke aanduiding voor tekst 8">
            <a:extLst>
              <a:ext uri="{FF2B5EF4-FFF2-40B4-BE49-F238E27FC236}">
                <a16:creationId xmlns:a16="http://schemas.microsoft.com/office/drawing/2014/main" id="{5703B101-FDC5-7DD9-594A-06543EF04B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2433" y="414525"/>
            <a:ext cx="1829382" cy="514335"/>
          </a:xfrm>
        </p:spPr>
        <p:txBody>
          <a:bodyPr anchor="ctr">
            <a:noAutofit/>
          </a:bodyPr>
          <a:lstStyle>
            <a:lvl1pPr marL="0" indent="0">
              <a:buNone/>
              <a:defRPr sz="20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20" name="Tijdelijke aanduiding voor afbeelding 2">
            <a:extLst>
              <a:ext uri="{FF2B5EF4-FFF2-40B4-BE49-F238E27FC236}">
                <a16:creationId xmlns:a16="http://schemas.microsoft.com/office/drawing/2014/main" id="{26B446AD-58A2-2CE8-E7F8-2BB655AF789E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381225" y="2055812"/>
            <a:ext cx="11365298" cy="4139724"/>
          </a:xfrm>
          <a:prstGeom prst="roundRect">
            <a:avLst>
              <a:gd name="adj" fmla="val 4938"/>
            </a:avLst>
          </a:prstGeo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icoon om een afbeelding in te voegen</a:t>
            </a:r>
          </a:p>
        </p:txBody>
      </p:sp>
      <p:sp>
        <p:nvSpPr>
          <p:cNvPr id="21" name="Tijdelijke aanduiding voor voettekst 20">
            <a:extLst>
              <a:ext uri="{FF2B5EF4-FFF2-40B4-BE49-F238E27FC236}">
                <a16:creationId xmlns:a16="http://schemas.microsoft.com/office/drawing/2014/main" id="{502D59B9-1C33-9052-23D4-FC2DFC89758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PowerCem Technologies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758799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 slide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17B0194-BBD7-9577-95A1-787F2A33BA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225" y="1050925"/>
            <a:ext cx="10710862" cy="63817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chemeClr val="tx2"/>
                </a:solidFill>
                <a:latin typeface="+mj-lt"/>
                <a:cs typeface="Poppins SemiBold" pitchFamily="2" charset="77"/>
              </a:defRPr>
            </a:lvl1pPr>
          </a:lstStyle>
          <a:p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stabilization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sustainability</a:t>
            </a:r>
            <a:r>
              <a:rPr lang="nl-NL" dirty="0"/>
              <a:t>: </a:t>
            </a:r>
            <a:r>
              <a:rPr lang="nl-NL" dirty="0" err="1"/>
              <a:t>Reducing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carbon footprint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E31F768-8947-AAC1-84E1-2A4BF086DBDD}"/>
              </a:ext>
            </a:extLst>
          </p:cNvPr>
          <p:cNvSpPr>
            <a:spLocks/>
          </p:cNvSpPr>
          <p:nvPr userDrawn="1"/>
        </p:nvSpPr>
        <p:spPr>
          <a:xfrm>
            <a:off x="0" y="-425941"/>
            <a:ext cx="572273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600" b="1" cap="none" baseline="0" noProof="0" dirty="0" err="1">
                <a:solidFill>
                  <a:schemeClr val="accent1"/>
                </a:solidFill>
                <a:latin typeface="+mn-lt"/>
              </a:rPr>
              <a:t>Facts</a:t>
            </a:r>
            <a:endParaRPr lang="nl-NL" sz="1600" b="1" cap="none" baseline="0" noProof="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CBF9E3E-97ED-4486-2BAF-ABE5721FB6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666" y="476618"/>
            <a:ext cx="381000" cy="39015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1694D095-5EC6-E0E3-4CB7-E8D08F80531F}"/>
              </a:ext>
            </a:extLst>
          </p:cNvPr>
          <p:cNvSpPr txBox="1">
            <a:spLocks/>
          </p:cNvSpPr>
          <p:nvPr userDrawn="1"/>
        </p:nvSpPr>
        <p:spPr>
          <a:xfrm>
            <a:off x="972433" y="365125"/>
            <a:ext cx="2783138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i="0" kern="120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endParaRPr lang="nl-NL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A86A8B62-EDF6-D4B3-3A26-B430E4F2C41B}"/>
              </a:ext>
            </a:extLst>
          </p:cNvPr>
          <p:cNvCxnSpPr>
            <a:cxnSpLocks/>
          </p:cNvCxnSpPr>
          <p:nvPr userDrawn="1"/>
        </p:nvCxnSpPr>
        <p:spPr>
          <a:xfrm flipV="1">
            <a:off x="2497015" y="662441"/>
            <a:ext cx="9694985" cy="22"/>
          </a:xfrm>
          <a:prstGeom prst="line">
            <a:avLst/>
          </a:prstGeom>
          <a:ln w="6350">
            <a:solidFill>
              <a:srgbClr val="333333">
                <a:alpha val="32157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105229E5-E512-5926-88DF-3FFDD8F7E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2433" y="414525"/>
            <a:ext cx="1524582" cy="514335"/>
          </a:xfrm>
        </p:spPr>
        <p:txBody>
          <a:bodyPr anchor="ctr">
            <a:noAutofit/>
          </a:bodyPr>
          <a:lstStyle>
            <a:lvl1pPr marL="0" indent="0">
              <a:buNone/>
              <a:defRPr sz="20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nl-NL" dirty="0"/>
              <a:t>FACTS</a:t>
            </a:r>
          </a:p>
        </p:txBody>
      </p:sp>
      <p:sp>
        <p:nvSpPr>
          <p:cNvPr id="28" name="Afgeronde rechthoek 27">
            <a:extLst>
              <a:ext uri="{FF2B5EF4-FFF2-40B4-BE49-F238E27FC236}">
                <a16:creationId xmlns:a16="http://schemas.microsoft.com/office/drawing/2014/main" id="{0C87A8B7-4B3A-3701-35BD-32C13586553A}"/>
              </a:ext>
            </a:extLst>
          </p:cNvPr>
          <p:cNvSpPr/>
          <p:nvPr userDrawn="1"/>
        </p:nvSpPr>
        <p:spPr>
          <a:xfrm>
            <a:off x="363414" y="1981201"/>
            <a:ext cx="3716217" cy="2157046"/>
          </a:xfrm>
          <a:prstGeom prst="roundRect">
            <a:avLst>
              <a:gd name="adj" fmla="val 851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B96197C-FDAE-F899-28A8-1204CC7EF9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1691" y="2511753"/>
            <a:ext cx="2379662" cy="5159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4.500.000 m²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8C25609B-65CC-D10C-9F96-4FE0F9AFAF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873" y="3040328"/>
            <a:ext cx="3183298" cy="515937"/>
          </a:xfrm>
        </p:spPr>
        <p:txBody>
          <a:bodyPr anchor="ctr">
            <a:noAutofit/>
          </a:bodyPr>
          <a:lstStyle>
            <a:lvl1pPr marL="0" indent="0" algn="ctr">
              <a:lnSpc>
                <a:spcPct val="110000"/>
              </a:lnSpc>
              <a:buNone/>
              <a:defRPr sz="1200" b="0" i="0">
                <a:solidFill>
                  <a:schemeClr val="accent5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Equivalent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CO₂ </a:t>
            </a:r>
            <a:r>
              <a:rPr lang="nl-NL" dirty="0" err="1"/>
              <a:t>absorption</a:t>
            </a:r>
            <a:r>
              <a:rPr lang="nl-NL" dirty="0"/>
              <a:t> of 4.5 </a:t>
            </a:r>
            <a:r>
              <a:rPr lang="nl-NL" dirty="0" err="1"/>
              <a:t>million</a:t>
            </a:r>
            <a:r>
              <a:rPr lang="nl-NL" dirty="0"/>
              <a:t> m² of </a:t>
            </a:r>
            <a:r>
              <a:rPr lang="nl-NL" dirty="0" err="1"/>
              <a:t>forest</a:t>
            </a:r>
            <a:endParaRPr lang="nl-NL" dirty="0"/>
          </a:p>
        </p:txBody>
      </p:sp>
      <p:sp>
        <p:nvSpPr>
          <p:cNvPr id="38" name="Afgeronde rechthoek 37">
            <a:extLst>
              <a:ext uri="{FF2B5EF4-FFF2-40B4-BE49-F238E27FC236}">
                <a16:creationId xmlns:a16="http://schemas.microsoft.com/office/drawing/2014/main" id="{405126F9-A335-33D4-2C15-81137960F6C6}"/>
              </a:ext>
            </a:extLst>
          </p:cNvPr>
          <p:cNvSpPr/>
          <p:nvPr userDrawn="1"/>
        </p:nvSpPr>
        <p:spPr>
          <a:xfrm>
            <a:off x="8112368" y="1981201"/>
            <a:ext cx="3716217" cy="2157046"/>
          </a:xfrm>
          <a:prstGeom prst="roundRect">
            <a:avLst>
              <a:gd name="adj" fmla="val 851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9" name="Tijdelijke aanduiding voor tekst 32">
            <a:extLst>
              <a:ext uri="{FF2B5EF4-FFF2-40B4-BE49-F238E27FC236}">
                <a16:creationId xmlns:a16="http://schemas.microsoft.com/office/drawing/2014/main" id="{027993A9-6867-C224-9613-937580F13C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80645" y="2511753"/>
            <a:ext cx="2379662" cy="5159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4.500.000 m²</a:t>
            </a:r>
          </a:p>
        </p:txBody>
      </p:sp>
      <p:sp>
        <p:nvSpPr>
          <p:cNvPr id="40" name="Tijdelijke aanduiding voor tekst 32">
            <a:extLst>
              <a:ext uri="{FF2B5EF4-FFF2-40B4-BE49-F238E27FC236}">
                <a16:creationId xmlns:a16="http://schemas.microsoft.com/office/drawing/2014/main" id="{F111BA64-74FD-BBAD-8617-41E863AC50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8829" y="3040328"/>
            <a:ext cx="3183298" cy="515937"/>
          </a:xfrm>
        </p:spPr>
        <p:txBody>
          <a:bodyPr anchor="ctr">
            <a:noAutofit/>
          </a:bodyPr>
          <a:lstStyle>
            <a:lvl1pPr marL="0" indent="0" algn="ctr">
              <a:lnSpc>
                <a:spcPct val="110000"/>
              </a:lnSpc>
              <a:buNone/>
              <a:defRPr sz="1200" b="0" i="0">
                <a:solidFill>
                  <a:schemeClr val="accent5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Equivalent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CO₂ </a:t>
            </a:r>
            <a:r>
              <a:rPr lang="nl-NL" dirty="0" err="1"/>
              <a:t>absorption</a:t>
            </a:r>
            <a:r>
              <a:rPr lang="nl-NL" dirty="0"/>
              <a:t> of 4.5 </a:t>
            </a:r>
            <a:r>
              <a:rPr lang="nl-NL" dirty="0" err="1"/>
              <a:t>million</a:t>
            </a:r>
            <a:r>
              <a:rPr lang="nl-NL" dirty="0"/>
              <a:t> m² of </a:t>
            </a:r>
            <a:r>
              <a:rPr lang="nl-NL" dirty="0" err="1"/>
              <a:t>forest</a:t>
            </a:r>
            <a:endParaRPr lang="nl-NL" dirty="0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99781A73-BE1F-C3C3-5E4E-65FC3881550A}"/>
              </a:ext>
            </a:extLst>
          </p:cNvPr>
          <p:cNvSpPr/>
          <p:nvPr userDrawn="1"/>
        </p:nvSpPr>
        <p:spPr>
          <a:xfrm>
            <a:off x="4232029" y="4290647"/>
            <a:ext cx="3716217" cy="2157046"/>
          </a:xfrm>
          <a:prstGeom prst="roundRect">
            <a:avLst>
              <a:gd name="adj" fmla="val 851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2" name="Tijdelijke aanduiding voor tekst 32">
            <a:extLst>
              <a:ext uri="{FF2B5EF4-FFF2-40B4-BE49-F238E27FC236}">
                <a16:creationId xmlns:a16="http://schemas.microsoft.com/office/drawing/2014/main" id="{48C5EF93-DC5B-8565-C1C4-4A39C32682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00306" y="4840569"/>
            <a:ext cx="2379662" cy="5159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4.500.000 m²</a:t>
            </a:r>
          </a:p>
        </p:txBody>
      </p:sp>
      <p:sp>
        <p:nvSpPr>
          <p:cNvPr id="43" name="Tijdelijke aanduiding voor tekst 32">
            <a:extLst>
              <a:ext uri="{FF2B5EF4-FFF2-40B4-BE49-F238E27FC236}">
                <a16:creationId xmlns:a16="http://schemas.microsoft.com/office/drawing/2014/main" id="{8CBA9CFA-3718-7688-2A1E-3CF348A6C9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4351" y="5380988"/>
            <a:ext cx="3183298" cy="515937"/>
          </a:xfrm>
        </p:spPr>
        <p:txBody>
          <a:bodyPr anchor="ctr">
            <a:noAutofit/>
          </a:bodyPr>
          <a:lstStyle>
            <a:lvl1pPr marL="0" indent="0" algn="ctr">
              <a:lnSpc>
                <a:spcPct val="110000"/>
              </a:lnSpc>
              <a:buNone/>
              <a:defRPr sz="1200" b="0" i="0">
                <a:solidFill>
                  <a:schemeClr val="accent5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Equivalent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CO₂ </a:t>
            </a:r>
            <a:r>
              <a:rPr lang="nl-NL" dirty="0" err="1"/>
              <a:t>absorption</a:t>
            </a:r>
            <a:r>
              <a:rPr lang="nl-NL" dirty="0"/>
              <a:t> of 4.5 </a:t>
            </a:r>
            <a:r>
              <a:rPr lang="nl-NL" dirty="0" err="1"/>
              <a:t>million</a:t>
            </a:r>
            <a:r>
              <a:rPr lang="nl-NL" dirty="0"/>
              <a:t> m² of </a:t>
            </a:r>
            <a:r>
              <a:rPr lang="nl-NL" dirty="0" err="1"/>
              <a:t>forest</a:t>
            </a:r>
            <a:endParaRPr lang="nl-NL" dirty="0"/>
          </a:p>
        </p:txBody>
      </p:sp>
      <p:sp>
        <p:nvSpPr>
          <p:cNvPr id="46" name="Tijdelijke aanduiding voor afbeelding 2">
            <a:extLst>
              <a:ext uri="{FF2B5EF4-FFF2-40B4-BE49-F238E27FC236}">
                <a16:creationId xmlns:a16="http://schemas.microsoft.com/office/drawing/2014/main" id="{AAEB7559-7167-95DA-FB67-361390F0FDAE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351689" y="4286428"/>
            <a:ext cx="3716217" cy="2157046"/>
          </a:xfrm>
          <a:prstGeom prst="roundRect">
            <a:avLst>
              <a:gd name="adj" fmla="val 5481"/>
            </a:avLst>
          </a:prstGeo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 </a:t>
            </a:r>
          </a:p>
        </p:txBody>
      </p:sp>
      <p:sp>
        <p:nvSpPr>
          <p:cNvPr id="47" name="Tijdelijke aanduiding voor afbeelding 2">
            <a:extLst>
              <a:ext uri="{FF2B5EF4-FFF2-40B4-BE49-F238E27FC236}">
                <a16:creationId xmlns:a16="http://schemas.microsoft.com/office/drawing/2014/main" id="{F6DFCE4E-D23C-780C-74B8-120E96DFD4C2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8112366" y="4286428"/>
            <a:ext cx="3716217" cy="2157046"/>
          </a:xfrm>
          <a:prstGeom prst="roundRect">
            <a:avLst>
              <a:gd name="adj" fmla="val 5481"/>
            </a:avLst>
          </a:prstGeo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 </a:t>
            </a:r>
          </a:p>
        </p:txBody>
      </p:sp>
      <p:sp>
        <p:nvSpPr>
          <p:cNvPr id="48" name="Tijdelijke aanduiding voor afbeelding 2">
            <a:extLst>
              <a:ext uri="{FF2B5EF4-FFF2-40B4-BE49-F238E27FC236}">
                <a16:creationId xmlns:a16="http://schemas.microsoft.com/office/drawing/2014/main" id="{94EE9AF9-09A2-4F8A-E7D0-56EF80A9711B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4232028" y="1976982"/>
            <a:ext cx="3716217" cy="2157046"/>
          </a:xfrm>
          <a:prstGeom prst="roundRect">
            <a:avLst>
              <a:gd name="adj" fmla="val 5481"/>
            </a:avLst>
          </a:prstGeo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 </a:t>
            </a:r>
          </a:p>
        </p:txBody>
      </p:sp>
      <p:sp>
        <p:nvSpPr>
          <p:cNvPr id="50" name="Tijdelijke aanduiding voor voettekst 49">
            <a:extLst>
              <a:ext uri="{FF2B5EF4-FFF2-40B4-BE49-F238E27FC236}">
                <a16:creationId xmlns:a16="http://schemas.microsoft.com/office/drawing/2014/main" id="{8FA10119-FA10-9274-1DC7-9DA46596D01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nl-NL"/>
              <a:t>PowerCem Technologies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272104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 slide small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17B0194-BBD7-9577-95A1-787F2A33BA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226" y="1142446"/>
            <a:ext cx="5427904" cy="126687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chemeClr val="tx2"/>
                </a:solidFill>
                <a:latin typeface="+mj-lt"/>
                <a:cs typeface="Poppins SemiBold" pitchFamily="2" charset="77"/>
              </a:defRPr>
            </a:lvl1pPr>
          </a:lstStyle>
          <a:p>
            <a:r>
              <a:rPr lang="nl-NL" dirty="0"/>
              <a:t>A Dutch family business </a:t>
            </a:r>
            <a:r>
              <a:rPr lang="nl-NL" dirty="0" err="1"/>
              <a:t>since</a:t>
            </a:r>
            <a:r>
              <a:rPr lang="nl-NL" dirty="0"/>
              <a:t> 1996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E31F768-8947-AAC1-84E1-2A4BF086DBDD}"/>
              </a:ext>
            </a:extLst>
          </p:cNvPr>
          <p:cNvSpPr>
            <a:spLocks/>
          </p:cNvSpPr>
          <p:nvPr userDrawn="1"/>
        </p:nvSpPr>
        <p:spPr>
          <a:xfrm>
            <a:off x="0" y="-425941"/>
            <a:ext cx="572273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600" b="1" cap="none" baseline="0" noProof="0" dirty="0" err="1">
                <a:solidFill>
                  <a:schemeClr val="accent1"/>
                </a:solidFill>
                <a:latin typeface="+mn-lt"/>
              </a:rPr>
              <a:t>Facts</a:t>
            </a:r>
            <a:endParaRPr lang="nl-NL" sz="1600" b="1" cap="none" baseline="0" noProof="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CBF9E3E-97ED-4486-2BAF-ABE5721FB6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666" y="476618"/>
            <a:ext cx="381000" cy="390151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A86A8B62-EDF6-D4B3-3A26-B430E4F2C41B}"/>
              </a:ext>
            </a:extLst>
          </p:cNvPr>
          <p:cNvCxnSpPr>
            <a:cxnSpLocks/>
          </p:cNvCxnSpPr>
          <p:nvPr userDrawn="1"/>
        </p:nvCxnSpPr>
        <p:spPr>
          <a:xfrm flipV="1">
            <a:off x="2497015" y="662441"/>
            <a:ext cx="9694985" cy="22"/>
          </a:xfrm>
          <a:prstGeom prst="line">
            <a:avLst/>
          </a:prstGeom>
          <a:ln w="6350">
            <a:solidFill>
              <a:srgbClr val="333333">
                <a:alpha val="32157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105229E5-E512-5926-88DF-3FFDD8F7E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2433" y="414525"/>
            <a:ext cx="1524582" cy="514335"/>
          </a:xfrm>
        </p:spPr>
        <p:txBody>
          <a:bodyPr anchor="ctr">
            <a:noAutofit/>
          </a:bodyPr>
          <a:lstStyle>
            <a:lvl1pPr marL="0" indent="0">
              <a:buNone/>
              <a:defRPr sz="20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nl-NL" dirty="0"/>
              <a:t>ABOUT US</a:t>
            </a:r>
          </a:p>
        </p:txBody>
      </p:sp>
      <p:sp>
        <p:nvSpPr>
          <p:cNvPr id="28" name="Afgeronde rechthoek 27">
            <a:extLst>
              <a:ext uri="{FF2B5EF4-FFF2-40B4-BE49-F238E27FC236}">
                <a16:creationId xmlns:a16="http://schemas.microsoft.com/office/drawing/2014/main" id="{0C87A8B7-4B3A-3701-35BD-32C13586553A}"/>
              </a:ext>
            </a:extLst>
          </p:cNvPr>
          <p:cNvSpPr/>
          <p:nvPr userDrawn="1"/>
        </p:nvSpPr>
        <p:spPr>
          <a:xfrm>
            <a:off x="6382872" y="1108574"/>
            <a:ext cx="2692443" cy="2161265"/>
          </a:xfrm>
          <a:prstGeom prst="roundRect">
            <a:avLst>
              <a:gd name="adj" fmla="val 851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B96197C-FDAE-F899-28A8-1204CC7EF9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2637" y="1929128"/>
            <a:ext cx="2379662" cy="5159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Respect</a:t>
            </a:r>
          </a:p>
        </p:txBody>
      </p:sp>
      <p:sp>
        <p:nvSpPr>
          <p:cNvPr id="48" name="Tijdelijke aanduiding voor afbeelding 2">
            <a:extLst>
              <a:ext uri="{FF2B5EF4-FFF2-40B4-BE49-F238E27FC236}">
                <a16:creationId xmlns:a16="http://schemas.microsoft.com/office/drawing/2014/main" id="{94EE9AF9-09A2-4F8A-E7D0-56EF80A9711B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9220611" y="1113120"/>
            <a:ext cx="2692443" cy="2156697"/>
          </a:xfrm>
          <a:prstGeom prst="roundRect">
            <a:avLst>
              <a:gd name="adj" fmla="val 5481"/>
            </a:avLst>
          </a:prstGeo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 </a:t>
            </a: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13FE242E-663F-B491-D2A1-50E489BBB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009" y="2409318"/>
            <a:ext cx="5455120" cy="403415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accent5"/>
                </a:solidFill>
              </a:defRPr>
            </a:lvl1pPr>
            <a:lvl2pPr>
              <a:lnSpc>
                <a:spcPts val="1800"/>
              </a:lnSpc>
              <a:spcBef>
                <a:spcPts val="500"/>
              </a:spcBef>
              <a:defRPr sz="1800">
                <a:solidFill>
                  <a:schemeClr val="accent5"/>
                </a:solidFill>
              </a:defRPr>
            </a:lvl2pPr>
            <a:lvl3pPr>
              <a:lnSpc>
                <a:spcPts val="1800"/>
              </a:lnSpc>
              <a:spcBef>
                <a:spcPts val="500"/>
              </a:spcBef>
              <a:defRPr sz="1800">
                <a:solidFill>
                  <a:schemeClr val="accent5"/>
                </a:solidFill>
              </a:defRPr>
            </a:lvl3pPr>
            <a:lvl4pPr>
              <a:lnSpc>
                <a:spcPts val="1800"/>
              </a:lnSpc>
              <a:spcBef>
                <a:spcPts val="500"/>
              </a:spcBef>
              <a:defRPr sz="1600">
                <a:solidFill>
                  <a:schemeClr val="accent5"/>
                </a:solidFill>
              </a:defRPr>
            </a:lvl4pPr>
            <a:lvl5pPr>
              <a:lnSpc>
                <a:spcPts val="1800"/>
              </a:lnSpc>
              <a:spcBef>
                <a:spcPts val="500"/>
              </a:spcBef>
              <a:defRPr sz="1400">
                <a:solidFill>
                  <a:schemeClr val="accent5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1434C9DE-B005-57CE-9B9D-33B0356A01DD}"/>
              </a:ext>
            </a:extLst>
          </p:cNvPr>
          <p:cNvSpPr/>
          <p:nvPr userDrawn="1"/>
        </p:nvSpPr>
        <p:spPr>
          <a:xfrm>
            <a:off x="9220611" y="3411308"/>
            <a:ext cx="2692443" cy="2161265"/>
          </a:xfrm>
          <a:prstGeom prst="roundRect">
            <a:avLst>
              <a:gd name="adj" fmla="val 851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tekst 32">
            <a:extLst>
              <a:ext uri="{FF2B5EF4-FFF2-40B4-BE49-F238E27FC236}">
                <a16:creationId xmlns:a16="http://schemas.microsoft.com/office/drawing/2014/main" id="{D13623BD-897C-AA2A-E8EA-F9D2F6D686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77001" y="4251663"/>
            <a:ext cx="2379662" cy="5159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 err="1"/>
              <a:t>Integrity</a:t>
            </a:r>
            <a:endParaRPr lang="nl-NL" dirty="0"/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F5DBE409-1627-636C-3B25-72695D796DFE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>
            <a:off x="6382872" y="3429000"/>
            <a:ext cx="2692443" cy="2143573"/>
          </a:xfrm>
          <a:prstGeom prst="roundRect">
            <a:avLst>
              <a:gd name="adj" fmla="val 5481"/>
            </a:avLst>
          </a:prstGeo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 </a:t>
            </a:r>
          </a:p>
        </p:txBody>
      </p:sp>
      <p:sp>
        <p:nvSpPr>
          <p:cNvPr id="12" name="Tijdelijke aanduiding voor voettekst 11">
            <a:extLst>
              <a:ext uri="{FF2B5EF4-FFF2-40B4-BE49-F238E27FC236}">
                <a16:creationId xmlns:a16="http://schemas.microsoft.com/office/drawing/2014/main" id="{D1FC5E5A-92B4-21C6-7D9B-51156435429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l-NL"/>
              <a:t>PowerCem Technologies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348762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 slid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17B0194-BBD7-9577-95A1-787F2A33BA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225" y="1050925"/>
            <a:ext cx="10710862" cy="63817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chemeClr val="tx2"/>
                </a:solidFill>
                <a:latin typeface="+mj-lt"/>
                <a:cs typeface="Poppins SemiBold" pitchFamily="2" charset="77"/>
              </a:defRPr>
            </a:lvl1pPr>
          </a:lstStyle>
          <a:p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stabilization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sustainability</a:t>
            </a:r>
            <a:r>
              <a:rPr lang="nl-NL" dirty="0"/>
              <a:t>: </a:t>
            </a:r>
            <a:r>
              <a:rPr lang="nl-NL" dirty="0" err="1"/>
              <a:t>Reducing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carbon footprint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6E31F768-8947-AAC1-84E1-2A4BF086DBDD}"/>
              </a:ext>
            </a:extLst>
          </p:cNvPr>
          <p:cNvSpPr>
            <a:spLocks/>
          </p:cNvSpPr>
          <p:nvPr userDrawn="1"/>
        </p:nvSpPr>
        <p:spPr>
          <a:xfrm>
            <a:off x="0" y="-425941"/>
            <a:ext cx="572273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600" b="1" cap="none" baseline="0" noProof="0" dirty="0" err="1">
                <a:solidFill>
                  <a:schemeClr val="accent1"/>
                </a:solidFill>
                <a:latin typeface="+mn-lt"/>
              </a:rPr>
              <a:t>Facts</a:t>
            </a:r>
            <a:endParaRPr lang="nl-NL" sz="1600" b="1" cap="none" baseline="0" noProof="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CBF9E3E-97ED-4486-2BAF-ABE5721FB6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666" y="476618"/>
            <a:ext cx="381000" cy="39015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1694D095-5EC6-E0E3-4CB7-E8D08F80531F}"/>
              </a:ext>
            </a:extLst>
          </p:cNvPr>
          <p:cNvSpPr txBox="1">
            <a:spLocks/>
          </p:cNvSpPr>
          <p:nvPr userDrawn="1"/>
        </p:nvSpPr>
        <p:spPr>
          <a:xfrm>
            <a:off x="972433" y="365125"/>
            <a:ext cx="2783138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i="0" kern="1200">
                <a:solidFill>
                  <a:schemeClr val="tx2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endParaRPr lang="nl-NL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A86A8B62-EDF6-D4B3-3A26-B430E4F2C41B}"/>
              </a:ext>
            </a:extLst>
          </p:cNvPr>
          <p:cNvCxnSpPr>
            <a:cxnSpLocks/>
          </p:cNvCxnSpPr>
          <p:nvPr userDrawn="1"/>
        </p:nvCxnSpPr>
        <p:spPr>
          <a:xfrm flipV="1">
            <a:off x="2497015" y="662441"/>
            <a:ext cx="9694985" cy="22"/>
          </a:xfrm>
          <a:prstGeom prst="line">
            <a:avLst/>
          </a:prstGeom>
          <a:ln w="6350">
            <a:solidFill>
              <a:srgbClr val="333333">
                <a:alpha val="32157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105229E5-E512-5926-88DF-3FFDD8F7E4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2433" y="414525"/>
            <a:ext cx="1524582" cy="514335"/>
          </a:xfrm>
        </p:spPr>
        <p:txBody>
          <a:bodyPr anchor="ctr">
            <a:noAutofit/>
          </a:bodyPr>
          <a:lstStyle>
            <a:lvl1pPr marL="0" indent="0">
              <a:buNone/>
              <a:defRPr sz="2000" b="1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nl-NL" dirty="0"/>
              <a:t>FACTS</a:t>
            </a:r>
          </a:p>
        </p:txBody>
      </p:sp>
      <p:sp>
        <p:nvSpPr>
          <p:cNvPr id="28" name="Afgeronde rechthoek 27">
            <a:extLst>
              <a:ext uri="{FF2B5EF4-FFF2-40B4-BE49-F238E27FC236}">
                <a16:creationId xmlns:a16="http://schemas.microsoft.com/office/drawing/2014/main" id="{0C87A8B7-4B3A-3701-35BD-32C13586553A}"/>
              </a:ext>
            </a:extLst>
          </p:cNvPr>
          <p:cNvSpPr/>
          <p:nvPr userDrawn="1"/>
        </p:nvSpPr>
        <p:spPr>
          <a:xfrm>
            <a:off x="363414" y="1981201"/>
            <a:ext cx="3716217" cy="2157046"/>
          </a:xfrm>
          <a:prstGeom prst="roundRect">
            <a:avLst>
              <a:gd name="adj" fmla="val 851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B96197C-FDAE-F899-28A8-1204CC7EF9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1691" y="2511753"/>
            <a:ext cx="2379662" cy="5159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4.500.000 m²</a:t>
            </a:r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8C25609B-65CC-D10C-9F96-4FE0F9AFAF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873" y="3040328"/>
            <a:ext cx="3183298" cy="515937"/>
          </a:xfrm>
        </p:spPr>
        <p:txBody>
          <a:bodyPr anchor="ctr">
            <a:noAutofit/>
          </a:bodyPr>
          <a:lstStyle>
            <a:lvl1pPr marL="0" indent="0" algn="ctr">
              <a:lnSpc>
                <a:spcPct val="110000"/>
              </a:lnSpc>
              <a:buNone/>
              <a:defRPr sz="1200" b="0" i="0">
                <a:solidFill>
                  <a:schemeClr val="accent5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Equivalent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CO₂ </a:t>
            </a:r>
            <a:r>
              <a:rPr lang="nl-NL" dirty="0" err="1"/>
              <a:t>absorption</a:t>
            </a:r>
            <a:r>
              <a:rPr lang="nl-NL" dirty="0"/>
              <a:t> of 4.5 </a:t>
            </a:r>
            <a:r>
              <a:rPr lang="nl-NL" dirty="0" err="1"/>
              <a:t>million</a:t>
            </a:r>
            <a:r>
              <a:rPr lang="nl-NL" dirty="0"/>
              <a:t> m² of </a:t>
            </a:r>
            <a:r>
              <a:rPr lang="nl-NL" dirty="0" err="1"/>
              <a:t>forest</a:t>
            </a:r>
            <a:endParaRPr lang="nl-NL" dirty="0"/>
          </a:p>
        </p:txBody>
      </p:sp>
      <p:sp>
        <p:nvSpPr>
          <p:cNvPr id="38" name="Afgeronde rechthoek 37">
            <a:extLst>
              <a:ext uri="{FF2B5EF4-FFF2-40B4-BE49-F238E27FC236}">
                <a16:creationId xmlns:a16="http://schemas.microsoft.com/office/drawing/2014/main" id="{405126F9-A335-33D4-2C15-81137960F6C6}"/>
              </a:ext>
            </a:extLst>
          </p:cNvPr>
          <p:cNvSpPr/>
          <p:nvPr userDrawn="1"/>
        </p:nvSpPr>
        <p:spPr>
          <a:xfrm>
            <a:off x="8112368" y="1981201"/>
            <a:ext cx="3716217" cy="2157046"/>
          </a:xfrm>
          <a:prstGeom prst="roundRect">
            <a:avLst>
              <a:gd name="adj" fmla="val 851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9" name="Tijdelijke aanduiding voor tekst 32">
            <a:extLst>
              <a:ext uri="{FF2B5EF4-FFF2-40B4-BE49-F238E27FC236}">
                <a16:creationId xmlns:a16="http://schemas.microsoft.com/office/drawing/2014/main" id="{027993A9-6867-C224-9613-937580F13C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80645" y="2511753"/>
            <a:ext cx="2379662" cy="5159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4.500.000 m²</a:t>
            </a:r>
          </a:p>
        </p:txBody>
      </p:sp>
      <p:sp>
        <p:nvSpPr>
          <p:cNvPr id="40" name="Tijdelijke aanduiding voor tekst 32">
            <a:extLst>
              <a:ext uri="{FF2B5EF4-FFF2-40B4-BE49-F238E27FC236}">
                <a16:creationId xmlns:a16="http://schemas.microsoft.com/office/drawing/2014/main" id="{F111BA64-74FD-BBAD-8617-41E863AC50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78829" y="3040328"/>
            <a:ext cx="3183298" cy="515937"/>
          </a:xfrm>
        </p:spPr>
        <p:txBody>
          <a:bodyPr anchor="ctr">
            <a:noAutofit/>
          </a:bodyPr>
          <a:lstStyle>
            <a:lvl1pPr marL="0" indent="0" algn="ctr">
              <a:lnSpc>
                <a:spcPct val="110000"/>
              </a:lnSpc>
              <a:buNone/>
              <a:defRPr sz="1200" b="0" i="0">
                <a:solidFill>
                  <a:schemeClr val="accent5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Equivalent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CO₂ </a:t>
            </a:r>
            <a:r>
              <a:rPr lang="nl-NL" dirty="0" err="1"/>
              <a:t>absorption</a:t>
            </a:r>
            <a:r>
              <a:rPr lang="nl-NL" dirty="0"/>
              <a:t> of 4.5 </a:t>
            </a:r>
            <a:r>
              <a:rPr lang="nl-NL" dirty="0" err="1"/>
              <a:t>million</a:t>
            </a:r>
            <a:r>
              <a:rPr lang="nl-NL" dirty="0"/>
              <a:t> m² of </a:t>
            </a:r>
            <a:r>
              <a:rPr lang="nl-NL" dirty="0" err="1"/>
              <a:t>forest</a:t>
            </a:r>
            <a:endParaRPr lang="nl-NL" dirty="0"/>
          </a:p>
        </p:txBody>
      </p:sp>
      <p:sp>
        <p:nvSpPr>
          <p:cNvPr id="2" name="Afgeronde rechthoek 1">
            <a:extLst>
              <a:ext uri="{FF2B5EF4-FFF2-40B4-BE49-F238E27FC236}">
                <a16:creationId xmlns:a16="http://schemas.microsoft.com/office/drawing/2014/main" id="{9197478D-9B58-BF01-AF52-47CC7B068814}"/>
              </a:ext>
            </a:extLst>
          </p:cNvPr>
          <p:cNvSpPr/>
          <p:nvPr userDrawn="1"/>
        </p:nvSpPr>
        <p:spPr>
          <a:xfrm>
            <a:off x="4232770" y="1981201"/>
            <a:ext cx="3716217" cy="2157046"/>
          </a:xfrm>
          <a:prstGeom prst="roundRect">
            <a:avLst>
              <a:gd name="adj" fmla="val 851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ijdelijke aanduiding voor tekst 32">
            <a:extLst>
              <a:ext uri="{FF2B5EF4-FFF2-40B4-BE49-F238E27FC236}">
                <a16:creationId xmlns:a16="http://schemas.microsoft.com/office/drawing/2014/main" id="{74917C50-80E1-4CCB-B70C-642FA600E0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01047" y="2511753"/>
            <a:ext cx="2379662" cy="5159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4.500.000 m²</a:t>
            </a:r>
          </a:p>
        </p:txBody>
      </p:sp>
      <p:sp>
        <p:nvSpPr>
          <p:cNvPr id="4" name="Tijdelijke aanduiding voor tekst 32">
            <a:extLst>
              <a:ext uri="{FF2B5EF4-FFF2-40B4-BE49-F238E27FC236}">
                <a16:creationId xmlns:a16="http://schemas.microsoft.com/office/drawing/2014/main" id="{4658B3E2-7B00-62CE-9477-FF951D62B3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99229" y="3040328"/>
            <a:ext cx="3183298" cy="515937"/>
          </a:xfrm>
        </p:spPr>
        <p:txBody>
          <a:bodyPr anchor="ctr">
            <a:noAutofit/>
          </a:bodyPr>
          <a:lstStyle>
            <a:lvl1pPr marL="0" indent="0" algn="ctr">
              <a:lnSpc>
                <a:spcPct val="110000"/>
              </a:lnSpc>
              <a:buNone/>
              <a:defRPr sz="1200" b="0" i="0">
                <a:solidFill>
                  <a:schemeClr val="bg2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Equivalent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CO₂ </a:t>
            </a:r>
            <a:r>
              <a:rPr lang="nl-NL" dirty="0" err="1"/>
              <a:t>absorption</a:t>
            </a:r>
            <a:r>
              <a:rPr lang="nl-NL" dirty="0"/>
              <a:t> of 4.5 </a:t>
            </a:r>
            <a:r>
              <a:rPr lang="nl-NL" dirty="0" err="1"/>
              <a:t>million</a:t>
            </a:r>
            <a:r>
              <a:rPr lang="nl-NL" dirty="0"/>
              <a:t> m² of </a:t>
            </a:r>
            <a:r>
              <a:rPr lang="nl-NL" dirty="0" err="1"/>
              <a:t>forest</a:t>
            </a:r>
            <a:endParaRPr lang="nl-NL" dirty="0"/>
          </a:p>
        </p:txBody>
      </p:sp>
      <p:sp>
        <p:nvSpPr>
          <p:cNvPr id="20" name="Afgeronde rechthoek 19">
            <a:extLst>
              <a:ext uri="{FF2B5EF4-FFF2-40B4-BE49-F238E27FC236}">
                <a16:creationId xmlns:a16="http://schemas.microsoft.com/office/drawing/2014/main" id="{2BF7A37B-A6C3-6C56-49FA-26DB67873AFD}"/>
              </a:ext>
            </a:extLst>
          </p:cNvPr>
          <p:cNvSpPr/>
          <p:nvPr userDrawn="1"/>
        </p:nvSpPr>
        <p:spPr>
          <a:xfrm>
            <a:off x="363414" y="4262389"/>
            <a:ext cx="3716217" cy="2157046"/>
          </a:xfrm>
          <a:prstGeom prst="roundRect">
            <a:avLst>
              <a:gd name="adj" fmla="val 851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Tijdelijke aanduiding voor tekst 32">
            <a:extLst>
              <a:ext uri="{FF2B5EF4-FFF2-40B4-BE49-F238E27FC236}">
                <a16:creationId xmlns:a16="http://schemas.microsoft.com/office/drawing/2014/main" id="{BA517DDF-5ACC-D618-CB44-139007CF1F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31691" y="4792941"/>
            <a:ext cx="2379662" cy="5159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4.500.000 m²</a:t>
            </a:r>
          </a:p>
        </p:txBody>
      </p:sp>
      <p:sp>
        <p:nvSpPr>
          <p:cNvPr id="22" name="Tijdelijke aanduiding voor tekst 32">
            <a:extLst>
              <a:ext uri="{FF2B5EF4-FFF2-40B4-BE49-F238E27FC236}">
                <a16:creationId xmlns:a16="http://schemas.microsoft.com/office/drawing/2014/main" id="{070330B9-8C49-66AB-C160-9DE695F9AB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873" y="5321516"/>
            <a:ext cx="3183298" cy="515937"/>
          </a:xfrm>
        </p:spPr>
        <p:txBody>
          <a:bodyPr anchor="ctr">
            <a:noAutofit/>
          </a:bodyPr>
          <a:lstStyle>
            <a:lvl1pPr marL="0" indent="0" algn="ctr">
              <a:lnSpc>
                <a:spcPct val="110000"/>
              </a:lnSpc>
              <a:buNone/>
              <a:defRPr sz="1200" b="0" i="0">
                <a:solidFill>
                  <a:schemeClr val="bg2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Equivalent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CO₂ </a:t>
            </a:r>
            <a:r>
              <a:rPr lang="nl-NL" dirty="0" err="1"/>
              <a:t>absorption</a:t>
            </a:r>
            <a:r>
              <a:rPr lang="nl-NL" dirty="0"/>
              <a:t> of 4.5 </a:t>
            </a:r>
            <a:r>
              <a:rPr lang="nl-NL" dirty="0" err="1"/>
              <a:t>million</a:t>
            </a:r>
            <a:r>
              <a:rPr lang="nl-NL" dirty="0"/>
              <a:t> m² of </a:t>
            </a:r>
            <a:r>
              <a:rPr lang="nl-NL" dirty="0" err="1"/>
              <a:t>forest</a:t>
            </a:r>
            <a:endParaRPr lang="nl-NL" dirty="0"/>
          </a:p>
        </p:txBody>
      </p:sp>
      <p:sp>
        <p:nvSpPr>
          <p:cNvPr id="23" name="Afgeronde rechthoek 22">
            <a:extLst>
              <a:ext uri="{FF2B5EF4-FFF2-40B4-BE49-F238E27FC236}">
                <a16:creationId xmlns:a16="http://schemas.microsoft.com/office/drawing/2014/main" id="{405E36F2-7BAE-0D6A-8FC3-0C52A9AE1F38}"/>
              </a:ext>
            </a:extLst>
          </p:cNvPr>
          <p:cNvSpPr/>
          <p:nvPr userDrawn="1"/>
        </p:nvSpPr>
        <p:spPr>
          <a:xfrm>
            <a:off x="8112368" y="4262389"/>
            <a:ext cx="3716217" cy="2157046"/>
          </a:xfrm>
          <a:prstGeom prst="roundRect">
            <a:avLst>
              <a:gd name="adj" fmla="val 851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4" name="Tijdelijke aanduiding voor tekst 32">
            <a:extLst>
              <a:ext uri="{FF2B5EF4-FFF2-40B4-BE49-F238E27FC236}">
                <a16:creationId xmlns:a16="http://schemas.microsoft.com/office/drawing/2014/main" id="{995978D0-EBA7-1165-10DD-89B9AD9811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80645" y="4792941"/>
            <a:ext cx="2379662" cy="5159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4.500.000 m²</a:t>
            </a:r>
          </a:p>
        </p:txBody>
      </p:sp>
      <p:sp>
        <p:nvSpPr>
          <p:cNvPr id="25" name="Tijdelijke aanduiding voor tekst 32">
            <a:extLst>
              <a:ext uri="{FF2B5EF4-FFF2-40B4-BE49-F238E27FC236}">
                <a16:creationId xmlns:a16="http://schemas.microsoft.com/office/drawing/2014/main" id="{0D7CC8DC-FEEF-15E0-87B2-F300E9906C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78829" y="5321516"/>
            <a:ext cx="3183298" cy="515937"/>
          </a:xfrm>
        </p:spPr>
        <p:txBody>
          <a:bodyPr anchor="ctr">
            <a:noAutofit/>
          </a:bodyPr>
          <a:lstStyle>
            <a:lvl1pPr marL="0" indent="0" algn="ctr">
              <a:lnSpc>
                <a:spcPct val="110000"/>
              </a:lnSpc>
              <a:buNone/>
              <a:defRPr sz="1200" b="0" i="0">
                <a:solidFill>
                  <a:schemeClr val="bg2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Equivalent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CO₂ </a:t>
            </a:r>
            <a:r>
              <a:rPr lang="nl-NL" dirty="0" err="1"/>
              <a:t>absorption</a:t>
            </a:r>
            <a:r>
              <a:rPr lang="nl-NL" dirty="0"/>
              <a:t> of 4.5 </a:t>
            </a:r>
            <a:r>
              <a:rPr lang="nl-NL" dirty="0" err="1"/>
              <a:t>million</a:t>
            </a:r>
            <a:r>
              <a:rPr lang="nl-NL" dirty="0"/>
              <a:t> m² of </a:t>
            </a:r>
            <a:r>
              <a:rPr lang="nl-NL" dirty="0" err="1"/>
              <a:t>forest</a:t>
            </a:r>
            <a:endParaRPr lang="nl-NL" dirty="0"/>
          </a:p>
        </p:txBody>
      </p:sp>
      <p:sp>
        <p:nvSpPr>
          <p:cNvPr id="26" name="Afgeronde rechthoek 25">
            <a:extLst>
              <a:ext uri="{FF2B5EF4-FFF2-40B4-BE49-F238E27FC236}">
                <a16:creationId xmlns:a16="http://schemas.microsoft.com/office/drawing/2014/main" id="{62CAB122-148E-B406-8C8E-DE5A8E44C486}"/>
              </a:ext>
            </a:extLst>
          </p:cNvPr>
          <p:cNvSpPr/>
          <p:nvPr userDrawn="1"/>
        </p:nvSpPr>
        <p:spPr>
          <a:xfrm>
            <a:off x="4232770" y="4262389"/>
            <a:ext cx="3716217" cy="2157046"/>
          </a:xfrm>
          <a:prstGeom prst="roundRect">
            <a:avLst>
              <a:gd name="adj" fmla="val 851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7" name="Tijdelijke aanduiding voor tekst 32">
            <a:extLst>
              <a:ext uri="{FF2B5EF4-FFF2-40B4-BE49-F238E27FC236}">
                <a16:creationId xmlns:a16="http://schemas.microsoft.com/office/drawing/2014/main" id="{93B35C73-AEF6-5B56-918D-54D7A0AF67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01047" y="4792941"/>
            <a:ext cx="2379662" cy="5159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4.500.000 m²</a:t>
            </a:r>
          </a:p>
        </p:txBody>
      </p:sp>
      <p:sp>
        <p:nvSpPr>
          <p:cNvPr id="29" name="Tijdelijke aanduiding voor tekst 32">
            <a:extLst>
              <a:ext uri="{FF2B5EF4-FFF2-40B4-BE49-F238E27FC236}">
                <a16:creationId xmlns:a16="http://schemas.microsoft.com/office/drawing/2014/main" id="{59A86730-0EAC-BBE1-3A34-8A4708F9A37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99229" y="5321516"/>
            <a:ext cx="3183298" cy="515937"/>
          </a:xfrm>
        </p:spPr>
        <p:txBody>
          <a:bodyPr anchor="ctr">
            <a:noAutofit/>
          </a:bodyPr>
          <a:lstStyle>
            <a:lvl1pPr marL="0" indent="0" algn="ctr">
              <a:lnSpc>
                <a:spcPct val="110000"/>
              </a:lnSpc>
              <a:buNone/>
              <a:defRPr sz="1200" b="0" i="0">
                <a:solidFill>
                  <a:schemeClr val="accent5"/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Equivalent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CO₂ </a:t>
            </a:r>
            <a:r>
              <a:rPr lang="nl-NL" dirty="0" err="1"/>
              <a:t>absorption</a:t>
            </a:r>
            <a:r>
              <a:rPr lang="nl-NL" dirty="0"/>
              <a:t> of 4.5 </a:t>
            </a:r>
            <a:r>
              <a:rPr lang="nl-NL" dirty="0" err="1"/>
              <a:t>million</a:t>
            </a:r>
            <a:r>
              <a:rPr lang="nl-NL" dirty="0"/>
              <a:t> m² of </a:t>
            </a:r>
            <a:r>
              <a:rPr lang="nl-NL" dirty="0" err="1"/>
              <a:t>forest</a:t>
            </a:r>
            <a:endParaRPr lang="nl-NL" dirty="0"/>
          </a:p>
        </p:txBody>
      </p:sp>
      <p:sp>
        <p:nvSpPr>
          <p:cNvPr id="30" name="Tijdelijke aanduiding voor voettekst 29">
            <a:extLst>
              <a:ext uri="{FF2B5EF4-FFF2-40B4-BE49-F238E27FC236}">
                <a16:creationId xmlns:a16="http://schemas.microsoft.com/office/drawing/2014/main" id="{BC3EF613-2D52-7373-DD93-E74BBCA3BDC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PowerCem Technologies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621893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ong +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8F3503-DE68-0CA1-0FA0-5D63A02EE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532" y="1619250"/>
            <a:ext cx="4736977" cy="473073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600">
                <a:solidFill>
                  <a:srgbClr val="4C4F5A"/>
                </a:solidFill>
              </a:defRPr>
            </a:lvl2pPr>
            <a:lvl3pPr>
              <a:defRPr sz="1600">
                <a:solidFill>
                  <a:srgbClr val="4C4F5A"/>
                </a:solidFill>
              </a:defRPr>
            </a:lvl3pPr>
            <a:lvl4pPr>
              <a:defRPr sz="1400">
                <a:solidFill>
                  <a:srgbClr val="4C4F5A"/>
                </a:solidFill>
              </a:defRPr>
            </a:lvl4pPr>
            <a:lvl5pPr>
              <a:defRPr sz="1200">
                <a:solidFill>
                  <a:srgbClr val="4C4F5A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86CE36E3-23DA-E4BC-E9C2-F1CCB98D6B9C}"/>
              </a:ext>
            </a:extLst>
          </p:cNvPr>
          <p:cNvCxnSpPr>
            <a:cxnSpLocks/>
          </p:cNvCxnSpPr>
          <p:nvPr userDrawn="1"/>
        </p:nvCxnSpPr>
        <p:spPr>
          <a:xfrm>
            <a:off x="3436219" y="684213"/>
            <a:ext cx="1803291" cy="0"/>
          </a:xfrm>
          <a:prstGeom prst="line">
            <a:avLst/>
          </a:prstGeom>
          <a:ln w="6350">
            <a:solidFill>
              <a:srgbClr val="333333">
                <a:alpha val="32157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1C494066-5A2D-5E2B-1E70-9ACFA1F75A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666" y="476618"/>
            <a:ext cx="381000" cy="390151"/>
          </a:xfrm>
          <a:prstGeom prst="rect">
            <a:avLst/>
          </a:prstGeom>
        </p:spPr>
      </p:pic>
      <p:sp>
        <p:nvSpPr>
          <p:cNvPr id="6" name="Tijdelijke aanduiding voor grafiek 5">
            <a:extLst>
              <a:ext uri="{FF2B5EF4-FFF2-40B4-BE49-F238E27FC236}">
                <a16:creationId xmlns:a16="http://schemas.microsoft.com/office/drawing/2014/main" id="{E5441918-35FD-AEDB-D4B5-F4EA3F60AF31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6953250" y="476249"/>
            <a:ext cx="4736218" cy="58737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17B0194-BBD7-9577-95A1-787F2A33BA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2433" y="365125"/>
            <a:ext cx="2463786" cy="638175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nl-NL" dirty="0"/>
              <a:t>CHAPTER TITLE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8DA293F-5397-03E8-1B6E-08FC57E78274}"/>
              </a:ext>
            </a:extLst>
          </p:cNvPr>
          <p:cNvSpPr>
            <a:spLocks/>
          </p:cNvSpPr>
          <p:nvPr userDrawn="1"/>
        </p:nvSpPr>
        <p:spPr>
          <a:xfrm>
            <a:off x="0" y="-425941"/>
            <a:ext cx="1962076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600" b="1" cap="none" baseline="0" noProof="0" dirty="0">
                <a:solidFill>
                  <a:schemeClr val="accent1"/>
                </a:solidFill>
                <a:latin typeface="+mn-lt"/>
              </a:rPr>
              <a:t>Tekst long + </a:t>
            </a:r>
            <a:r>
              <a:rPr lang="nl-NL" sz="1600" b="1" cap="none" baseline="0" noProof="0" dirty="0" err="1">
                <a:solidFill>
                  <a:schemeClr val="accent1"/>
                </a:solidFill>
                <a:latin typeface="+mn-lt"/>
              </a:rPr>
              <a:t>Graph</a:t>
            </a:r>
            <a:endParaRPr lang="nl-NL" sz="1600" b="1" cap="none" baseline="0" noProof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D04219E2-0799-AEB5-F21D-5F8677AD0F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PowerCem Technologies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251600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hort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8F3503-DE68-0CA1-0FA0-5D63A02EE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534" y="4399460"/>
            <a:ext cx="4736218" cy="199116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600">
                <a:solidFill>
                  <a:srgbClr val="4C4F5A"/>
                </a:solidFill>
              </a:defRPr>
            </a:lvl2pPr>
            <a:lvl3pPr>
              <a:defRPr sz="1600">
                <a:solidFill>
                  <a:srgbClr val="4C4F5A"/>
                </a:solidFill>
              </a:defRPr>
            </a:lvl3pPr>
            <a:lvl4pPr>
              <a:defRPr sz="1400">
                <a:solidFill>
                  <a:srgbClr val="4C4F5A"/>
                </a:solidFill>
              </a:defRPr>
            </a:lvl4pPr>
            <a:lvl5pPr>
              <a:defRPr sz="1200">
                <a:solidFill>
                  <a:srgbClr val="4C4F5A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86CE36E3-23DA-E4BC-E9C2-F1CCB98D6B9C}"/>
              </a:ext>
            </a:extLst>
          </p:cNvPr>
          <p:cNvCxnSpPr>
            <a:cxnSpLocks/>
            <a:stCxn id="7" idx="3"/>
          </p:cNvCxnSpPr>
          <p:nvPr userDrawn="1"/>
        </p:nvCxnSpPr>
        <p:spPr>
          <a:xfrm>
            <a:off x="3444240" y="684213"/>
            <a:ext cx="1795270" cy="0"/>
          </a:xfrm>
          <a:prstGeom prst="line">
            <a:avLst/>
          </a:prstGeom>
          <a:ln w="6350">
            <a:solidFill>
              <a:srgbClr val="333333">
                <a:alpha val="32157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1C494066-5A2D-5E2B-1E70-9ACFA1F75A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666" y="476618"/>
            <a:ext cx="381000" cy="39015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17B0194-BBD7-9577-95A1-787F2A33BA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2432" y="365125"/>
            <a:ext cx="2471808" cy="638175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nl-NL" dirty="0"/>
              <a:t>CHAPTER TITLE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8DA293F-5397-03E8-1B6E-08FC57E78274}"/>
              </a:ext>
            </a:extLst>
          </p:cNvPr>
          <p:cNvSpPr>
            <a:spLocks/>
          </p:cNvSpPr>
          <p:nvPr userDrawn="1"/>
        </p:nvSpPr>
        <p:spPr>
          <a:xfrm>
            <a:off x="0" y="-425941"/>
            <a:ext cx="2047035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600" b="1" cap="none" baseline="0" noProof="0" dirty="0">
                <a:solidFill>
                  <a:schemeClr val="accent1"/>
                </a:solidFill>
                <a:latin typeface="+mn-lt"/>
              </a:rPr>
              <a:t>Tekst short + </a:t>
            </a:r>
            <a:r>
              <a:rPr lang="nl-NL" sz="1600" b="1" cap="none" baseline="0" noProof="0" dirty="0" err="1">
                <a:solidFill>
                  <a:schemeClr val="accent1"/>
                </a:solidFill>
                <a:latin typeface="+mn-lt"/>
              </a:rPr>
              <a:t>Graph</a:t>
            </a:r>
            <a:endParaRPr lang="nl-NL" sz="1600" b="1" cap="none" baseline="0" noProof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" name="Tijdelijke aanduiding voor grafiek 5">
            <a:extLst>
              <a:ext uri="{FF2B5EF4-FFF2-40B4-BE49-F238E27FC236}">
                <a16:creationId xmlns:a16="http://schemas.microsoft.com/office/drawing/2014/main" id="{58317298-6B1D-0D7E-FA4F-F37BECE40668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520137" y="1373153"/>
            <a:ext cx="4736218" cy="279298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 dirty="0"/>
              <a:t> 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3C53C211-926B-3468-D54F-AFE65C8EF71F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952491" y="476618"/>
            <a:ext cx="4736977" cy="5914011"/>
          </a:xfrm>
          <a:prstGeom prst="roundRect">
            <a:avLst>
              <a:gd name="adj" fmla="val 4938"/>
            </a:avLst>
          </a:prstGeo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icoon om een afbeelding in te voegen</a:t>
            </a:r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EBABA6BB-77A2-47A2-1A18-79483B51586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/>
              <a:t>PowerCem Technologies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082953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slide - With bor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425941"/>
            <a:ext cx="998671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600" b="1" cap="none" baseline="0" noProof="0" dirty="0">
                <a:solidFill>
                  <a:schemeClr val="accent1"/>
                </a:solidFill>
                <a:latin typeface="+mn-lt"/>
              </a:rPr>
              <a:t>Icon slide</a:t>
            </a:r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5828F980-8411-C113-D0C0-D54CB7A16ECC}"/>
              </a:ext>
            </a:extLst>
          </p:cNvPr>
          <p:cNvGrpSpPr/>
          <p:nvPr userDrawn="1"/>
        </p:nvGrpSpPr>
        <p:grpSpPr>
          <a:xfrm>
            <a:off x="12347287" y="-1699419"/>
            <a:ext cx="3695970" cy="1515649"/>
            <a:chOff x="-3889316" y="-1699419"/>
            <a:chExt cx="3695970" cy="1515649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75796579-1498-9B5D-EAB0-0D40449C7769}"/>
                </a:ext>
              </a:extLst>
            </p:cNvPr>
            <p:cNvSpPr/>
            <p:nvPr userDrawn="1"/>
          </p:nvSpPr>
          <p:spPr>
            <a:xfrm>
              <a:off x="-3786437" y="-1699419"/>
              <a:ext cx="3593091" cy="151564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2732EB85-D03F-39F3-6A3D-33369402A351}"/>
                </a:ext>
              </a:extLst>
            </p:cNvPr>
            <p:cNvSpPr/>
            <p:nvPr userDrawn="1"/>
          </p:nvSpPr>
          <p:spPr>
            <a:xfrm>
              <a:off x="-3603859" y="-1271906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toets.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vervolgens het invoegkader van de afbeelding door op het lipje hiernaast te klikken.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‘Afbeeldingen’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selecteer de gewenste afbeelding 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" name="Gelijkbenige driehoek 11">
              <a:extLst>
                <a:ext uri="{FF2B5EF4-FFF2-40B4-BE49-F238E27FC236}">
                  <a16:creationId xmlns:a16="http://schemas.microsoft.com/office/drawing/2014/main" id="{31EA714E-D28A-0CC1-8AD5-AE9B46FE66DF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7B1B713A-E1AB-8B18-3D25-CAEB880B6490}"/>
              </a:ext>
            </a:extLst>
          </p:cNvPr>
          <p:cNvGrpSpPr/>
          <p:nvPr userDrawn="1"/>
        </p:nvGrpSpPr>
        <p:grpSpPr>
          <a:xfrm>
            <a:off x="12450438" y="6607"/>
            <a:ext cx="3695117" cy="3706077"/>
            <a:chOff x="12450438" y="6607"/>
            <a:chExt cx="3695117" cy="3706077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9234FED6-9B99-B0A1-9ED4-34FE2CCEE6D8}"/>
                </a:ext>
              </a:extLst>
            </p:cNvPr>
            <p:cNvSpPr/>
            <p:nvPr userDrawn="1"/>
          </p:nvSpPr>
          <p:spPr>
            <a:xfrm>
              <a:off x="12450438" y="6607"/>
              <a:ext cx="3593091" cy="358034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opmaken</a:t>
              </a: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64F99268-3D69-1C7D-1310-9FCAC8BA8362}"/>
                </a:ext>
              </a:extLst>
            </p:cNvPr>
            <p:cNvSpPr/>
            <p:nvPr userDrawn="1"/>
          </p:nvSpPr>
          <p:spPr>
            <a:xfrm>
              <a:off x="12633016" y="48987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4B5B9A0F-01B2-9EC2-0EB9-6D182148F66F}"/>
                </a:ext>
              </a:extLst>
            </p:cNvPr>
            <p:cNvSpPr/>
            <p:nvPr userDrawn="1"/>
          </p:nvSpPr>
          <p:spPr>
            <a:xfrm>
              <a:off x="12917188" y="48987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36683E6C-5ECC-16E7-F8C3-84C838D6200E}"/>
                </a:ext>
              </a:extLst>
            </p:cNvPr>
            <p:cNvSpPr/>
            <p:nvPr userDrawn="1"/>
          </p:nvSpPr>
          <p:spPr>
            <a:xfrm>
              <a:off x="12633016" y="1680753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361724F7-BAF8-837E-01E9-D920BBB81220}"/>
                </a:ext>
              </a:extLst>
            </p:cNvPr>
            <p:cNvSpPr/>
            <p:nvPr userDrawn="1"/>
          </p:nvSpPr>
          <p:spPr>
            <a:xfrm>
              <a:off x="12917188" y="1680754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‘Afbeeldingsindeling’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2E916033-475C-9594-CDD3-B9EEBDA8069A}"/>
                </a:ext>
              </a:extLst>
            </p:cNvPr>
            <p:cNvGrpSpPr/>
            <p:nvPr userDrawn="1"/>
          </p:nvGrpSpPr>
          <p:grpSpPr>
            <a:xfrm>
              <a:off x="12921782" y="917964"/>
              <a:ext cx="1558053" cy="563933"/>
              <a:chOff x="-3314821" y="2981448"/>
              <a:chExt cx="1558053" cy="563933"/>
            </a:xfrm>
          </p:grpSpPr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AB8AA3CF-9BDE-9623-1358-D6ECFA38A022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Rechthoek 36">
                <a:extLst>
                  <a:ext uri="{FF2B5EF4-FFF2-40B4-BE49-F238E27FC236}">
                    <a16:creationId xmlns:a16="http://schemas.microsoft.com/office/drawing/2014/main" id="{CE63EA70-CE6D-1CF2-502D-671CF4A84DB0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Tekstvak 37">
                <a:extLst>
                  <a:ext uri="{FF2B5EF4-FFF2-40B4-BE49-F238E27FC236}">
                    <a16:creationId xmlns:a16="http://schemas.microsoft.com/office/drawing/2014/main" id="{0D1E366E-68CE-D8E7-DD22-50EB7356B602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6043A076-9206-76A2-D40C-37A3B59121CD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40" name="Vrije vorm: vorm 39">
                <a:extLst>
                  <a:ext uri="{FF2B5EF4-FFF2-40B4-BE49-F238E27FC236}">
                    <a16:creationId xmlns:a16="http://schemas.microsoft.com/office/drawing/2014/main" id="{0180C710-B6AD-AD69-1A0E-D0099688B01B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Gelijkbenige driehoek 40">
                <a:extLst>
                  <a:ext uri="{FF2B5EF4-FFF2-40B4-BE49-F238E27FC236}">
                    <a16:creationId xmlns:a16="http://schemas.microsoft.com/office/drawing/2014/main" id="{F79EC43E-C799-EEDF-13D0-6603236D218C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55AAC769-7607-B199-9490-CD09E226878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0D0CFB36-605A-4256-2D9A-0EFAA71023E3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80FF676B-0601-DEE5-5CB5-DB4D9A225101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3BF1B358-5358-D99A-4E57-4E8AA356EBFD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51F44B3F-2AA8-017C-6E09-BE8318F282AC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84C4B963-E47C-63C3-95EC-FB3361C2A6B0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43765E5F-6E53-CD68-7E97-876EAB1D046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F8FEF752-1E9C-47FD-3974-B5B3180D9A64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76" name="Groep 75">
              <a:extLst>
                <a:ext uri="{FF2B5EF4-FFF2-40B4-BE49-F238E27FC236}">
                  <a16:creationId xmlns:a16="http://schemas.microsoft.com/office/drawing/2014/main" id="{0ADDEC2C-8B86-339F-93B8-A1EB3570C162}"/>
                </a:ext>
              </a:extLst>
            </p:cNvPr>
            <p:cNvGrpSpPr/>
            <p:nvPr userDrawn="1"/>
          </p:nvGrpSpPr>
          <p:grpSpPr>
            <a:xfrm>
              <a:off x="12928757" y="2601624"/>
              <a:ext cx="618220" cy="633731"/>
              <a:chOff x="12865100" y="2418177"/>
              <a:chExt cx="885825" cy="908050"/>
            </a:xfrm>
          </p:grpSpPr>
          <p:sp>
            <p:nvSpPr>
              <p:cNvPr id="77" name="Rechthoek: afgeronde hoeken 76">
                <a:extLst>
                  <a:ext uri="{FF2B5EF4-FFF2-40B4-BE49-F238E27FC236}">
                    <a16:creationId xmlns:a16="http://schemas.microsoft.com/office/drawing/2014/main" id="{3B0C8B16-01A3-507D-1EAA-B95D24DF0B44}"/>
                  </a:ext>
                </a:extLst>
              </p:cNvPr>
              <p:cNvSpPr/>
              <p:nvPr/>
            </p:nvSpPr>
            <p:spPr>
              <a:xfrm>
                <a:off x="12865100" y="2418177"/>
                <a:ext cx="885825" cy="908050"/>
              </a:xfrm>
              <a:prstGeom prst="roundRect">
                <a:avLst>
                  <a:gd name="adj" fmla="val 519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nl-NL" sz="1600" err="1"/>
              </a:p>
            </p:txBody>
          </p:sp>
          <p:pic>
            <p:nvPicPr>
              <p:cNvPr id="78" name="Graphic 77">
                <a:extLst>
                  <a:ext uri="{FF2B5EF4-FFF2-40B4-BE49-F238E27FC236}">
                    <a16:creationId xmlns:a16="http://schemas.microsoft.com/office/drawing/2014/main" id="{6933AC25-9D6D-EBDE-4AD0-F795668505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2967854" y="2532044"/>
                <a:ext cx="680315" cy="680315"/>
              </a:xfrm>
              <a:prstGeom prst="rect">
                <a:avLst/>
              </a:prstGeom>
            </p:spPr>
          </p:pic>
        </p:grpSp>
        <p:grpSp>
          <p:nvGrpSpPr>
            <p:cNvPr id="81" name="ICOON_info">
              <a:extLst>
                <a:ext uri="{FF2B5EF4-FFF2-40B4-BE49-F238E27FC236}">
                  <a16:creationId xmlns:a16="http://schemas.microsoft.com/office/drawing/2014/main" id="{22A01948-ACF7-25FE-E23A-F0D8C9A2F016}"/>
                </a:ext>
              </a:extLst>
            </p:cNvPr>
            <p:cNvGrpSpPr/>
            <p:nvPr userDrawn="1"/>
          </p:nvGrpSpPr>
          <p:grpSpPr>
            <a:xfrm>
              <a:off x="15861870" y="3428999"/>
              <a:ext cx="283685" cy="283685"/>
              <a:chOff x="-510741" y="5913713"/>
              <a:chExt cx="267555" cy="267555"/>
            </a:xfrm>
          </p:grpSpPr>
          <p:sp>
            <p:nvSpPr>
              <p:cNvPr id="82" name="Ovaal 81">
                <a:extLst>
                  <a:ext uri="{FF2B5EF4-FFF2-40B4-BE49-F238E27FC236}">
                    <a16:creationId xmlns:a16="http://schemas.microsoft.com/office/drawing/2014/main" id="{A0E60666-1D17-54E3-2076-F7298CD8E023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Graphic 163" descr="Informatie">
                <a:extLst>
                  <a:ext uri="{FF2B5EF4-FFF2-40B4-BE49-F238E27FC236}">
                    <a16:creationId xmlns:a16="http://schemas.microsoft.com/office/drawing/2014/main" id="{D3375DDC-C2C5-5485-F512-B598D03E4E87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4" name="Rechte verbindingslijn 3">
              <a:extLst>
                <a:ext uri="{FF2B5EF4-FFF2-40B4-BE49-F238E27FC236}">
                  <a16:creationId xmlns:a16="http://schemas.microsoft.com/office/drawing/2014/main" id="{121918E1-9EDC-E4EC-E688-778B7356C45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059125" y="3230593"/>
              <a:ext cx="328917" cy="0"/>
            </a:xfrm>
            <a:prstGeom prst="line">
              <a:avLst/>
            </a:prstGeom>
            <a:ln w="6350" cap="rnd">
              <a:solidFill>
                <a:srgbClr val="3B3B3B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1E93ACD8-5B03-2F4B-F1AF-AC2AE52270F3}"/>
                </a:ext>
              </a:extLst>
            </p:cNvPr>
            <p:cNvSpPr txBox="1"/>
            <p:nvPr userDrawn="1"/>
          </p:nvSpPr>
          <p:spPr>
            <a:xfrm>
              <a:off x="13017921" y="3290510"/>
              <a:ext cx="432811" cy="1115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>
                  <a:solidFill>
                    <a:srgbClr val="3B3B3B"/>
                  </a:solidFill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Bijsnijden</a:t>
              </a:r>
            </a:p>
          </p:txBody>
        </p:sp>
      </p:grpSp>
      <p:sp>
        <p:nvSpPr>
          <p:cNvPr id="13" name="Rechthoek: afgeronde hoeken 16">
            <a:extLst>
              <a:ext uri="{FF2B5EF4-FFF2-40B4-BE49-F238E27FC236}">
                <a16:creationId xmlns:a16="http://schemas.microsoft.com/office/drawing/2014/main" id="{F1535E31-C2B1-6E11-B25D-92BFCC083E70}"/>
              </a:ext>
            </a:extLst>
          </p:cNvPr>
          <p:cNvSpPr/>
          <p:nvPr userDrawn="1"/>
        </p:nvSpPr>
        <p:spPr>
          <a:xfrm>
            <a:off x="203200" y="171136"/>
            <a:ext cx="11773799" cy="6461760"/>
          </a:xfrm>
          <a:prstGeom prst="roundRect">
            <a:avLst>
              <a:gd name="adj" fmla="val 2325"/>
            </a:avLst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E6562187-6886-7623-1471-55CD229707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PowerCem Technologies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692744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425941"/>
            <a:ext cx="1166986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600" b="1" cap="none" baseline="0" noProof="0" dirty="0">
                <a:solidFill>
                  <a:schemeClr val="accent1"/>
                </a:solidFill>
                <a:latin typeface="+mn-lt"/>
              </a:rPr>
              <a:t>Clean slide</a:t>
            </a:r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5828F980-8411-C113-D0C0-D54CB7A16ECC}"/>
              </a:ext>
            </a:extLst>
          </p:cNvPr>
          <p:cNvGrpSpPr/>
          <p:nvPr userDrawn="1"/>
        </p:nvGrpSpPr>
        <p:grpSpPr>
          <a:xfrm>
            <a:off x="12347287" y="-1699419"/>
            <a:ext cx="3695970" cy="1515649"/>
            <a:chOff x="-3889316" y="-1699419"/>
            <a:chExt cx="3695970" cy="1515649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75796579-1498-9B5D-EAB0-0D40449C7769}"/>
                </a:ext>
              </a:extLst>
            </p:cNvPr>
            <p:cNvSpPr/>
            <p:nvPr userDrawn="1"/>
          </p:nvSpPr>
          <p:spPr>
            <a:xfrm>
              <a:off x="-3786437" y="-1699419"/>
              <a:ext cx="3593091" cy="151564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2732EB85-D03F-39F3-6A3D-33369402A351}"/>
                </a:ext>
              </a:extLst>
            </p:cNvPr>
            <p:cNvSpPr/>
            <p:nvPr userDrawn="1"/>
          </p:nvSpPr>
          <p:spPr>
            <a:xfrm>
              <a:off x="-3603859" y="-1271906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toets.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vervolgens het invoegkader van de afbeelding door op het lipje hiernaast te klikken.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‘Afbeeldingen’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selecteer de gewenste afbeelding 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" name="Gelijkbenige driehoek 11">
              <a:extLst>
                <a:ext uri="{FF2B5EF4-FFF2-40B4-BE49-F238E27FC236}">
                  <a16:creationId xmlns:a16="http://schemas.microsoft.com/office/drawing/2014/main" id="{31EA714E-D28A-0CC1-8AD5-AE9B46FE66DF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7B1B713A-E1AB-8B18-3D25-CAEB880B6490}"/>
              </a:ext>
            </a:extLst>
          </p:cNvPr>
          <p:cNvGrpSpPr/>
          <p:nvPr userDrawn="1"/>
        </p:nvGrpSpPr>
        <p:grpSpPr>
          <a:xfrm>
            <a:off x="12450438" y="6607"/>
            <a:ext cx="3695117" cy="3706077"/>
            <a:chOff x="12450438" y="6607"/>
            <a:chExt cx="3695117" cy="3706077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9234FED6-9B99-B0A1-9ED4-34FE2CCEE6D8}"/>
                </a:ext>
              </a:extLst>
            </p:cNvPr>
            <p:cNvSpPr/>
            <p:nvPr userDrawn="1"/>
          </p:nvSpPr>
          <p:spPr>
            <a:xfrm>
              <a:off x="12450438" y="6607"/>
              <a:ext cx="3593091" cy="358034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opmaken</a:t>
              </a: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64F99268-3D69-1C7D-1310-9FCAC8BA8362}"/>
                </a:ext>
              </a:extLst>
            </p:cNvPr>
            <p:cNvSpPr/>
            <p:nvPr userDrawn="1"/>
          </p:nvSpPr>
          <p:spPr>
            <a:xfrm>
              <a:off x="12633016" y="48987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4B5B9A0F-01B2-9EC2-0EB9-6D182148F66F}"/>
                </a:ext>
              </a:extLst>
            </p:cNvPr>
            <p:cNvSpPr/>
            <p:nvPr userDrawn="1"/>
          </p:nvSpPr>
          <p:spPr>
            <a:xfrm>
              <a:off x="12917188" y="48987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36683E6C-5ECC-16E7-F8C3-84C838D6200E}"/>
                </a:ext>
              </a:extLst>
            </p:cNvPr>
            <p:cNvSpPr/>
            <p:nvPr userDrawn="1"/>
          </p:nvSpPr>
          <p:spPr>
            <a:xfrm>
              <a:off x="12633016" y="1680753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361724F7-BAF8-837E-01E9-D920BBB81220}"/>
                </a:ext>
              </a:extLst>
            </p:cNvPr>
            <p:cNvSpPr/>
            <p:nvPr userDrawn="1"/>
          </p:nvSpPr>
          <p:spPr>
            <a:xfrm>
              <a:off x="12917188" y="1680754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‘Afbeeldingsindeling’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2E916033-475C-9594-CDD3-B9EEBDA8069A}"/>
                </a:ext>
              </a:extLst>
            </p:cNvPr>
            <p:cNvGrpSpPr/>
            <p:nvPr userDrawn="1"/>
          </p:nvGrpSpPr>
          <p:grpSpPr>
            <a:xfrm>
              <a:off x="12921782" y="917964"/>
              <a:ext cx="1558053" cy="563933"/>
              <a:chOff x="-3314821" y="2981448"/>
              <a:chExt cx="1558053" cy="563933"/>
            </a:xfrm>
          </p:grpSpPr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AB8AA3CF-9BDE-9623-1358-D6ECFA38A022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Rechthoek 36">
                <a:extLst>
                  <a:ext uri="{FF2B5EF4-FFF2-40B4-BE49-F238E27FC236}">
                    <a16:creationId xmlns:a16="http://schemas.microsoft.com/office/drawing/2014/main" id="{CE63EA70-CE6D-1CF2-502D-671CF4A84DB0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Tekstvak 37">
                <a:extLst>
                  <a:ext uri="{FF2B5EF4-FFF2-40B4-BE49-F238E27FC236}">
                    <a16:creationId xmlns:a16="http://schemas.microsoft.com/office/drawing/2014/main" id="{0D1E366E-68CE-D8E7-DD22-50EB7356B602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6043A076-9206-76A2-D40C-37A3B59121CD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40" name="Vrije vorm: vorm 39">
                <a:extLst>
                  <a:ext uri="{FF2B5EF4-FFF2-40B4-BE49-F238E27FC236}">
                    <a16:creationId xmlns:a16="http://schemas.microsoft.com/office/drawing/2014/main" id="{0180C710-B6AD-AD69-1A0E-D0099688B01B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Gelijkbenige driehoek 40">
                <a:extLst>
                  <a:ext uri="{FF2B5EF4-FFF2-40B4-BE49-F238E27FC236}">
                    <a16:creationId xmlns:a16="http://schemas.microsoft.com/office/drawing/2014/main" id="{F79EC43E-C799-EEDF-13D0-6603236D218C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55AAC769-7607-B199-9490-CD09E226878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0D0CFB36-605A-4256-2D9A-0EFAA71023E3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80FF676B-0601-DEE5-5CB5-DB4D9A225101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3BF1B358-5358-D99A-4E57-4E8AA356EBFD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51F44B3F-2AA8-017C-6E09-BE8318F282AC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84C4B963-E47C-63C3-95EC-FB3361C2A6B0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43765E5F-6E53-CD68-7E97-876EAB1D046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F8FEF752-1E9C-47FD-3974-B5B3180D9A64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76" name="Groep 75">
              <a:extLst>
                <a:ext uri="{FF2B5EF4-FFF2-40B4-BE49-F238E27FC236}">
                  <a16:creationId xmlns:a16="http://schemas.microsoft.com/office/drawing/2014/main" id="{0ADDEC2C-8B86-339F-93B8-A1EB3570C162}"/>
                </a:ext>
              </a:extLst>
            </p:cNvPr>
            <p:cNvGrpSpPr/>
            <p:nvPr userDrawn="1"/>
          </p:nvGrpSpPr>
          <p:grpSpPr>
            <a:xfrm>
              <a:off x="12928757" y="2601624"/>
              <a:ext cx="618220" cy="633731"/>
              <a:chOff x="12865100" y="2418177"/>
              <a:chExt cx="885825" cy="908050"/>
            </a:xfrm>
          </p:grpSpPr>
          <p:sp>
            <p:nvSpPr>
              <p:cNvPr id="77" name="Rechthoek: afgeronde hoeken 76">
                <a:extLst>
                  <a:ext uri="{FF2B5EF4-FFF2-40B4-BE49-F238E27FC236}">
                    <a16:creationId xmlns:a16="http://schemas.microsoft.com/office/drawing/2014/main" id="{3B0C8B16-01A3-507D-1EAA-B95D24DF0B44}"/>
                  </a:ext>
                </a:extLst>
              </p:cNvPr>
              <p:cNvSpPr/>
              <p:nvPr/>
            </p:nvSpPr>
            <p:spPr>
              <a:xfrm>
                <a:off x="12865100" y="2418177"/>
                <a:ext cx="885825" cy="908050"/>
              </a:xfrm>
              <a:prstGeom prst="roundRect">
                <a:avLst>
                  <a:gd name="adj" fmla="val 519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nl-NL" sz="1600" err="1"/>
              </a:p>
            </p:txBody>
          </p:sp>
          <p:pic>
            <p:nvPicPr>
              <p:cNvPr id="78" name="Graphic 77">
                <a:extLst>
                  <a:ext uri="{FF2B5EF4-FFF2-40B4-BE49-F238E27FC236}">
                    <a16:creationId xmlns:a16="http://schemas.microsoft.com/office/drawing/2014/main" id="{6933AC25-9D6D-EBDE-4AD0-F795668505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2967854" y="2532044"/>
                <a:ext cx="680315" cy="680315"/>
              </a:xfrm>
              <a:prstGeom prst="rect">
                <a:avLst/>
              </a:prstGeom>
            </p:spPr>
          </p:pic>
        </p:grpSp>
        <p:grpSp>
          <p:nvGrpSpPr>
            <p:cNvPr id="81" name="ICOON_info">
              <a:extLst>
                <a:ext uri="{FF2B5EF4-FFF2-40B4-BE49-F238E27FC236}">
                  <a16:creationId xmlns:a16="http://schemas.microsoft.com/office/drawing/2014/main" id="{22A01948-ACF7-25FE-E23A-F0D8C9A2F016}"/>
                </a:ext>
              </a:extLst>
            </p:cNvPr>
            <p:cNvGrpSpPr/>
            <p:nvPr userDrawn="1"/>
          </p:nvGrpSpPr>
          <p:grpSpPr>
            <a:xfrm>
              <a:off x="15861870" y="3428999"/>
              <a:ext cx="283685" cy="283685"/>
              <a:chOff x="-510741" y="5913713"/>
              <a:chExt cx="267555" cy="267555"/>
            </a:xfrm>
          </p:grpSpPr>
          <p:sp>
            <p:nvSpPr>
              <p:cNvPr id="82" name="Ovaal 81">
                <a:extLst>
                  <a:ext uri="{FF2B5EF4-FFF2-40B4-BE49-F238E27FC236}">
                    <a16:creationId xmlns:a16="http://schemas.microsoft.com/office/drawing/2014/main" id="{A0E60666-1D17-54E3-2076-F7298CD8E023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Graphic 163" descr="Informatie">
                <a:extLst>
                  <a:ext uri="{FF2B5EF4-FFF2-40B4-BE49-F238E27FC236}">
                    <a16:creationId xmlns:a16="http://schemas.microsoft.com/office/drawing/2014/main" id="{D3375DDC-C2C5-5485-F512-B598D03E4E87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4" name="Rechte verbindingslijn 3">
              <a:extLst>
                <a:ext uri="{FF2B5EF4-FFF2-40B4-BE49-F238E27FC236}">
                  <a16:creationId xmlns:a16="http://schemas.microsoft.com/office/drawing/2014/main" id="{121918E1-9EDC-E4EC-E688-778B7356C45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059125" y="3230593"/>
              <a:ext cx="328917" cy="0"/>
            </a:xfrm>
            <a:prstGeom prst="line">
              <a:avLst/>
            </a:prstGeom>
            <a:ln w="6350" cap="rnd">
              <a:solidFill>
                <a:srgbClr val="3B3B3B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1E93ACD8-5B03-2F4B-F1AF-AC2AE52270F3}"/>
                </a:ext>
              </a:extLst>
            </p:cNvPr>
            <p:cNvSpPr txBox="1"/>
            <p:nvPr userDrawn="1"/>
          </p:nvSpPr>
          <p:spPr>
            <a:xfrm>
              <a:off x="13017921" y="3290510"/>
              <a:ext cx="432811" cy="1115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>
                  <a:solidFill>
                    <a:srgbClr val="3B3B3B"/>
                  </a:solidFill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Bijsnijden</a:t>
              </a:r>
            </a:p>
          </p:txBody>
        </p:sp>
      </p:grp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C51B54C4-2386-C8D0-B71E-8548DCD906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/>
              <a:t>PowerCem Technologies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8403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425941"/>
            <a:ext cx="1752083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600" b="1" cap="none" baseline="0" noProof="0" dirty="0">
                <a:solidFill>
                  <a:schemeClr val="accent1"/>
                </a:solidFill>
                <a:latin typeface="+mn-lt"/>
              </a:rPr>
              <a:t>Intro slide - Logo</a:t>
            </a:r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5828F980-8411-C113-D0C0-D54CB7A16ECC}"/>
              </a:ext>
            </a:extLst>
          </p:cNvPr>
          <p:cNvGrpSpPr/>
          <p:nvPr userDrawn="1"/>
        </p:nvGrpSpPr>
        <p:grpSpPr>
          <a:xfrm>
            <a:off x="12347287" y="-1699419"/>
            <a:ext cx="3695970" cy="1515649"/>
            <a:chOff x="-3889316" y="-1699419"/>
            <a:chExt cx="3695970" cy="1515649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75796579-1498-9B5D-EAB0-0D40449C7769}"/>
                </a:ext>
              </a:extLst>
            </p:cNvPr>
            <p:cNvSpPr/>
            <p:nvPr userDrawn="1"/>
          </p:nvSpPr>
          <p:spPr>
            <a:xfrm>
              <a:off x="-3786437" y="-1699419"/>
              <a:ext cx="3593091" cy="151564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2732EB85-D03F-39F3-6A3D-33369402A351}"/>
                </a:ext>
              </a:extLst>
            </p:cNvPr>
            <p:cNvSpPr/>
            <p:nvPr userDrawn="1"/>
          </p:nvSpPr>
          <p:spPr>
            <a:xfrm>
              <a:off x="-3603859" y="-1271906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toets.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vervolgens het invoegkader van de afbeelding door op het lipje hiernaast te klikken.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‘Afbeeldingen’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selecteer de gewenste afbeelding 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" name="Gelijkbenige driehoek 11">
              <a:extLst>
                <a:ext uri="{FF2B5EF4-FFF2-40B4-BE49-F238E27FC236}">
                  <a16:creationId xmlns:a16="http://schemas.microsoft.com/office/drawing/2014/main" id="{31EA714E-D28A-0CC1-8AD5-AE9B46FE66DF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7B1B713A-E1AB-8B18-3D25-CAEB880B6490}"/>
              </a:ext>
            </a:extLst>
          </p:cNvPr>
          <p:cNvGrpSpPr/>
          <p:nvPr userDrawn="1"/>
        </p:nvGrpSpPr>
        <p:grpSpPr>
          <a:xfrm>
            <a:off x="12450438" y="6607"/>
            <a:ext cx="3695117" cy="3706077"/>
            <a:chOff x="12450438" y="6607"/>
            <a:chExt cx="3695117" cy="3706077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9234FED6-9B99-B0A1-9ED4-34FE2CCEE6D8}"/>
                </a:ext>
              </a:extLst>
            </p:cNvPr>
            <p:cNvSpPr/>
            <p:nvPr userDrawn="1"/>
          </p:nvSpPr>
          <p:spPr>
            <a:xfrm>
              <a:off x="12450438" y="6607"/>
              <a:ext cx="3593091" cy="358034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opmaken</a:t>
              </a: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64F99268-3D69-1C7D-1310-9FCAC8BA8362}"/>
                </a:ext>
              </a:extLst>
            </p:cNvPr>
            <p:cNvSpPr/>
            <p:nvPr userDrawn="1"/>
          </p:nvSpPr>
          <p:spPr>
            <a:xfrm>
              <a:off x="12633016" y="48987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4B5B9A0F-01B2-9EC2-0EB9-6D182148F66F}"/>
                </a:ext>
              </a:extLst>
            </p:cNvPr>
            <p:cNvSpPr/>
            <p:nvPr userDrawn="1"/>
          </p:nvSpPr>
          <p:spPr>
            <a:xfrm>
              <a:off x="12917188" y="48987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36683E6C-5ECC-16E7-F8C3-84C838D6200E}"/>
                </a:ext>
              </a:extLst>
            </p:cNvPr>
            <p:cNvSpPr/>
            <p:nvPr userDrawn="1"/>
          </p:nvSpPr>
          <p:spPr>
            <a:xfrm>
              <a:off x="12633016" y="1680753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361724F7-BAF8-837E-01E9-D920BBB81220}"/>
                </a:ext>
              </a:extLst>
            </p:cNvPr>
            <p:cNvSpPr/>
            <p:nvPr userDrawn="1"/>
          </p:nvSpPr>
          <p:spPr>
            <a:xfrm>
              <a:off x="12917188" y="1680754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‘Afbeeldingsindeling’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2E916033-475C-9594-CDD3-B9EEBDA8069A}"/>
                </a:ext>
              </a:extLst>
            </p:cNvPr>
            <p:cNvGrpSpPr/>
            <p:nvPr userDrawn="1"/>
          </p:nvGrpSpPr>
          <p:grpSpPr>
            <a:xfrm>
              <a:off x="12921782" y="917964"/>
              <a:ext cx="1558053" cy="563933"/>
              <a:chOff x="-3314821" y="2981448"/>
              <a:chExt cx="1558053" cy="563933"/>
            </a:xfrm>
          </p:grpSpPr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AB8AA3CF-9BDE-9623-1358-D6ECFA38A022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Rechthoek 36">
                <a:extLst>
                  <a:ext uri="{FF2B5EF4-FFF2-40B4-BE49-F238E27FC236}">
                    <a16:creationId xmlns:a16="http://schemas.microsoft.com/office/drawing/2014/main" id="{CE63EA70-CE6D-1CF2-502D-671CF4A84DB0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Tekstvak 37">
                <a:extLst>
                  <a:ext uri="{FF2B5EF4-FFF2-40B4-BE49-F238E27FC236}">
                    <a16:creationId xmlns:a16="http://schemas.microsoft.com/office/drawing/2014/main" id="{0D1E366E-68CE-D8E7-DD22-50EB7356B602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6043A076-9206-76A2-D40C-37A3B59121CD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40" name="Vrije vorm: vorm 39">
                <a:extLst>
                  <a:ext uri="{FF2B5EF4-FFF2-40B4-BE49-F238E27FC236}">
                    <a16:creationId xmlns:a16="http://schemas.microsoft.com/office/drawing/2014/main" id="{0180C710-B6AD-AD69-1A0E-D0099688B01B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Gelijkbenige driehoek 40">
                <a:extLst>
                  <a:ext uri="{FF2B5EF4-FFF2-40B4-BE49-F238E27FC236}">
                    <a16:creationId xmlns:a16="http://schemas.microsoft.com/office/drawing/2014/main" id="{F79EC43E-C799-EEDF-13D0-6603236D218C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55AAC769-7607-B199-9490-CD09E226878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0D0CFB36-605A-4256-2D9A-0EFAA71023E3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80FF676B-0601-DEE5-5CB5-DB4D9A225101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3BF1B358-5358-D99A-4E57-4E8AA356EBFD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51F44B3F-2AA8-017C-6E09-BE8318F282AC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84C4B963-E47C-63C3-95EC-FB3361C2A6B0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43765E5F-6E53-CD68-7E97-876EAB1D046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F8FEF752-1E9C-47FD-3974-B5B3180D9A64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76" name="Groep 75">
              <a:extLst>
                <a:ext uri="{FF2B5EF4-FFF2-40B4-BE49-F238E27FC236}">
                  <a16:creationId xmlns:a16="http://schemas.microsoft.com/office/drawing/2014/main" id="{0ADDEC2C-8B86-339F-93B8-A1EB3570C162}"/>
                </a:ext>
              </a:extLst>
            </p:cNvPr>
            <p:cNvGrpSpPr/>
            <p:nvPr userDrawn="1"/>
          </p:nvGrpSpPr>
          <p:grpSpPr>
            <a:xfrm>
              <a:off x="12928757" y="2601624"/>
              <a:ext cx="618220" cy="633731"/>
              <a:chOff x="12865100" y="2418177"/>
              <a:chExt cx="885825" cy="908050"/>
            </a:xfrm>
          </p:grpSpPr>
          <p:sp>
            <p:nvSpPr>
              <p:cNvPr id="77" name="Rechthoek: afgeronde hoeken 76">
                <a:extLst>
                  <a:ext uri="{FF2B5EF4-FFF2-40B4-BE49-F238E27FC236}">
                    <a16:creationId xmlns:a16="http://schemas.microsoft.com/office/drawing/2014/main" id="{3B0C8B16-01A3-507D-1EAA-B95D24DF0B44}"/>
                  </a:ext>
                </a:extLst>
              </p:cNvPr>
              <p:cNvSpPr/>
              <p:nvPr/>
            </p:nvSpPr>
            <p:spPr>
              <a:xfrm>
                <a:off x="12865100" y="2418177"/>
                <a:ext cx="885825" cy="908050"/>
              </a:xfrm>
              <a:prstGeom prst="roundRect">
                <a:avLst>
                  <a:gd name="adj" fmla="val 519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nl-NL" sz="1600" err="1"/>
              </a:p>
            </p:txBody>
          </p:sp>
          <p:pic>
            <p:nvPicPr>
              <p:cNvPr id="78" name="Graphic 77">
                <a:extLst>
                  <a:ext uri="{FF2B5EF4-FFF2-40B4-BE49-F238E27FC236}">
                    <a16:creationId xmlns:a16="http://schemas.microsoft.com/office/drawing/2014/main" id="{6933AC25-9D6D-EBDE-4AD0-F795668505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2967854" y="2532044"/>
                <a:ext cx="680315" cy="680315"/>
              </a:xfrm>
              <a:prstGeom prst="rect">
                <a:avLst/>
              </a:prstGeom>
            </p:spPr>
          </p:pic>
        </p:grpSp>
        <p:grpSp>
          <p:nvGrpSpPr>
            <p:cNvPr id="81" name="ICOON_info">
              <a:extLst>
                <a:ext uri="{FF2B5EF4-FFF2-40B4-BE49-F238E27FC236}">
                  <a16:creationId xmlns:a16="http://schemas.microsoft.com/office/drawing/2014/main" id="{22A01948-ACF7-25FE-E23A-F0D8C9A2F016}"/>
                </a:ext>
              </a:extLst>
            </p:cNvPr>
            <p:cNvGrpSpPr/>
            <p:nvPr userDrawn="1"/>
          </p:nvGrpSpPr>
          <p:grpSpPr>
            <a:xfrm>
              <a:off x="15861870" y="3428999"/>
              <a:ext cx="283685" cy="283685"/>
              <a:chOff x="-510741" y="5913713"/>
              <a:chExt cx="267555" cy="267555"/>
            </a:xfrm>
          </p:grpSpPr>
          <p:sp>
            <p:nvSpPr>
              <p:cNvPr id="82" name="Ovaal 81">
                <a:extLst>
                  <a:ext uri="{FF2B5EF4-FFF2-40B4-BE49-F238E27FC236}">
                    <a16:creationId xmlns:a16="http://schemas.microsoft.com/office/drawing/2014/main" id="{A0E60666-1D17-54E3-2076-F7298CD8E023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Graphic 163" descr="Informatie">
                <a:extLst>
                  <a:ext uri="{FF2B5EF4-FFF2-40B4-BE49-F238E27FC236}">
                    <a16:creationId xmlns:a16="http://schemas.microsoft.com/office/drawing/2014/main" id="{D3375DDC-C2C5-5485-F512-B598D03E4E87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4" name="Rechte verbindingslijn 3">
              <a:extLst>
                <a:ext uri="{FF2B5EF4-FFF2-40B4-BE49-F238E27FC236}">
                  <a16:creationId xmlns:a16="http://schemas.microsoft.com/office/drawing/2014/main" id="{121918E1-9EDC-E4EC-E688-778B7356C45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059125" y="3230593"/>
              <a:ext cx="328917" cy="0"/>
            </a:xfrm>
            <a:prstGeom prst="line">
              <a:avLst/>
            </a:prstGeom>
            <a:ln w="6350" cap="rnd">
              <a:solidFill>
                <a:srgbClr val="3B3B3B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1E93ACD8-5B03-2F4B-F1AF-AC2AE52270F3}"/>
                </a:ext>
              </a:extLst>
            </p:cNvPr>
            <p:cNvSpPr txBox="1"/>
            <p:nvPr userDrawn="1"/>
          </p:nvSpPr>
          <p:spPr>
            <a:xfrm>
              <a:off x="13017921" y="3290510"/>
              <a:ext cx="432811" cy="1115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>
                  <a:solidFill>
                    <a:srgbClr val="3B3B3B"/>
                  </a:solidFill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Bijsnijden</a:t>
              </a:r>
            </a:p>
          </p:txBody>
        </p:sp>
      </p:grpSp>
      <p:sp>
        <p:nvSpPr>
          <p:cNvPr id="13" name="Rechthoek: afgeronde hoeken 16">
            <a:extLst>
              <a:ext uri="{FF2B5EF4-FFF2-40B4-BE49-F238E27FC236}">
                <a16:creationId xmlns:a16="http://schemas.microsoft.com/office/drawing/2014/main" id="{F1535E31-C2B1-6E11-B25D-92BFCC083E70}"/>
              </a:ext>
            </a:extLst>
          </p:cNvPr>
          <p:cNvSpPr/>
          <p:nvPr userDrawn="1"/>
        </p:nvSpPr>
        <p:spPr>
          <a:xfrm>
            <a:off x="203200" y="171136"/>
            <a:ext cx="11773799" cy="6461760"/>
          </a:xfrm>
          <a:prstGeom prst="roundRect">
            <a:avLst>
              <a:gd name="adj" fmla="val 2325"/>
            </a:avLst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8" name="Afbeelding 7" descr="Afbeelding met cirkel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0CD88860-5AF3-9FC4-FC7E-11D650C5F6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039" y="1829563"/>
            <a:ext cx="3065921" cy="314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1092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afbeelding 25">
            <a:extLst>
              <a:ext uri="{FF2B5EF4-FFF2-40B4-BE49-F238E27FC236}">
                <a16:creationId xmlns:a16="http://schemas.microsoft.com/office/drawing/2014/main" id="{CE54321E-141F-8033-B226-A5AC4160FC1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-350455"/>
            <a:ext cx="12202817" cy="7213219"/>
          </a:xfrm>
          <a:custGeom>
            <a:avLst/>
            <a:gdLst>
              <a:gd name="connsiteX0" fmla="*/ 11005692 w 12202817"/>
              <a:gd name="connsiteY0" fmla="*/ 0 h 7213219"/>
              <a:gd name="connsiteX1" fmla="*/ 11590784 w 12202817"/>
              <a:gd name="connsiteY1" fmla="*/ 0 h 7213219"/>
              <a:gd name="connsiteX2" fmla="*/ 11676063 w 12202817"/>
              <a:gd name="connsiteY2" fmla="*/ 85279 h 7213219"/>
              <a:gd name="connsiteX3" fmla="*/ 11676063 w 12202817"/>
              <a:gd name="connsiteY3" fmla="*/ 345692 h 7213219"/>
              <a:gd name="connsiteX4" fmla="*/ 12202817 w 12202817"/>
              <a:gd name="connsiteY4" fmla="*/ 345692 h 7213219"/>
              <a:gd name="connsiteX5" fmla="*/ 12202817 w 12202817"/>
              <a:gd name="connsiteY5" fmla="*/ 7213219 h 7213219"/>
              <a:gd name="connsiteX6" fmla="*/ 0 w 12202817"/>
              <a:gd name="connsiteY6" fmla="*/ 7213219 h 7213219"/>
              <a:gd name="connsiteX7" fmla="*/ 0 w 12202817"/>
              <a:gd name="connsiteY7" fmla="*/ 345692 h 7213219"/>
              <a:gd name="connsiteX8" fmla="*/ 10920413 w 12202817"/>
              <a:gd name="connsiteY8" fmla="*/ 345692 h 7213219"/>
              <a:gd name="connsiteX9" fmla="*/ 10920413 w 12202817"/>
              <a:gd name="connsiteY9" fmla="*/ 85279 h 7213219"/>
              <a:gd name="connsiteX10" fmla="*/ 11005692 w 12202817"/>
              <a:gd name="connsiteY10" fmla="*/ 0 h 721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202817" h="7213219">
                <a:moveTo>
                  <a:pt x="11005692" y="0"/>
                </a:moveTo>
                <a:lnTo>
                  <a:pt x="11590784" y="0"/>
                </a:lnTo>
                <a:cubicBezTo>
                  <a:pt x="11637882" y="0"/>
                  <a:pt x="11676063" y="38181"/>
                  <a:pt x="11676063" y="85279"/>
                </a:cubicBezTo>
                <a:lnTo>
                  <a:pt x="11676063" y="345692"/>
                </a:lnTo>
                <a:lnTo>
                  <a:pt x="12202817" y="345692"/>
                </a:lnTo>
                <a:lnTo>
                  <a:pt x="12202817" y="7213219"/>
                </a:lnTo>
                <a:lnTo>
                  <a:pt x="0" y="7213219"/>
                </a:lnTo>
                <a:lnTo>
                  <a:pt x="0" y="345692"/>
                </a:lnTo>
                <a:lnTo>
                  <a:pt x="10920413" y="345692"/>
                </a:lnTo>
                <a:lnTo>
                  <a:pt x="10920413" y="85279"/>
                </a:lnTo>
                <a:cubicBezTo>
                  <a:pt x="10920413" y="38181"/>
                  <a:pt x="10958594" y="0"/>
                  <a:pt x="11005692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r>
              <a:rPr lang="nl-NL"/>
              <a:t>.</a:t>
            </a:r>
          </a:p>
        </p:txBody>
      </p:sp>
      <p:sp>
        <p:nvSpPr>
          <p:cNvPr id="18" name="Tijdelijke aanduiding voor tekst 45">
            <a:extLst>
              <a:ext uri="{FF2B5EF4-FFF2-40B4-BE49-F238E27FC236}">
                <a16:creationId xmlns:a16="http://schemas.microsoft.com/office/drawing/2014/main" id="{907B30D1-ED35-16B0-E2B3-27C43976AA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908" y="0"/>
            <a:ext cx="12192000" cy="6867525"/>
          </a:xfrm>
          <a:solidFill>
            <a:srgbClr val="12151F">
              <a:alpha val="30196"/>
            </a:srgbClr>
          </a:solid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/>
              <a:t>.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8B633440-C82A-42F0-86E2-F8E86C6D0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9"/>
            <a:ext cx="10515600" cy="1325563"/>
          </a:xfrm>
        </p:spPr>
        <p:txBody>
          <a:bodyPr/>
          <a:lstStyle>
            <a:lvl1pPr algn="ctr">
              <a:defRPr b="0" i="0">
                <a:solidFill>
                  <a:schemeClr val="bg2"/>
                </a:solidFill>
                <a:latin typeface="Poppins Medium" pitchFamily="2" charset="77"/>
                <a:cs typeface="Poppins Medium" pitchFamily="2" charset="77"/>
              </a:defRPr>
            </a:lvl1pPr>
          </a:lstStyle>
          <a:p>
            <a:r>
              <a:rPr lang="nl-NL" dirty="0"/>
              <a:t>Hoofdstuktitel</a:t>
            </a:r>
          </a:p>
        </p:txBody>
      </p:sp>
      <p:sp>
        <p:nvSpPr>
          <p:cNvPr id="30" name="Vrije vorm 29" hidden="1">
            <a:extLst>
              <a:ext uri="{FF2B5EF4-FFF2-40B4-BE49-F238E27FC236}">
                <a16:creationId xmlns:a16="http://schemas.microsoft.com/office/drawing/2014/main" id="{538963B9-A0C4-33FE-6CCA-98F7CB4CF89A}"/>
              </a:ext>
            </a:extLst>
          </p:cNvPr>
          <p:cNvSpPr/>
          <p:nvPr userDrawn="1"/>
        </p:nvSpPr>
        <p:spPr>
          <a:xfrm>
            <a:off x="-1908" y="1"/>
            <a:ext cx="12204725" cy="6867524"/>
          </a:xfrm>
          <a:custGeom>
            <a:avLst/>
            <a:gdLst>
              <a:gd name="connsiteX0" fmla="*/ 665285 w 12204725"/>
              <a:gd name="connsiteY0" fmla="*/ 1376051 h 6867524"/>
              <a:gd name="connsiteX1" fmla="*/ 211009 w 12204725"/>
              <a:gd name="connsiteY1" fmla="*/ 1830327 h 6867524"/>
              <a:gd name="connsiteX2" fmla="*/ 211009 w 12204725"/>
              <a:gd name="connsiteY2" fmla="*/ 5027671 h 6867524"/>
              <a:gd name="connsiteX3" fmla="*/ 665285 w 12204725"/>
              <a:gd name="connsiteY3" fmla="*/ 5481947 h 6867524"/>
              <a:gd name="connsiteX4" fmla="*/ 11530532 w 12204725"/>
              <a:gd name="connsiteY4" fmla="*/ 5481947 h 6867524"/>
              <a:gd name="connsiteX5" fmla="*/ 11984808 w 12204725"/>
              <a:gd name="connsiteY5" fmla="*/ 5027671 h 6867524"/>
              <a:gd name="connsiteX6" fmla="*/ 11984808 w 12204725"/>
              <a:gd name="connsiteY6" fmla="*/ 1830327 h 6867524"/>
              <a:gd name="connsiteX7" fmla="*/ 11530532 w 12204725"/>
              <a:gd name="connsiteY7" fmla="*/ 1376051 h 6867524"/>
              <a:gd name="connsiteX8" fmla="*/ 0 w 12204725"/>
              <a:gd name="connsiteY8" fmla="*/ 0 h 6867524"/>
              <a:gd name="connsiteX9" fmla="*/ 12204725 w 12204725"/>
              <a:gd name="connsiteY9" fmla="*/ 0 h 6867524"/>
              <a:gd name="connsiteX10" fmla="*/ 12204725 w 12204725"/>
              <a:gd name="connsiteY10" fmla="*/ 6867524 h 6867524"/>
              <a:gd name="connsiteX11" fmla="*/ 0 w 12204725"/>
              <a:gd name="connsiteY11" fmla="*/ 6867524 h 686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4725" h="6867524">
                <a:moveTo>
                  <a:pt x="665285" y="1376051"/>
                </a:moveTo>
                <a:cubicBezTo>
                  <a:pt x="414395" y="1376051"/>
                  <a:pt x="211009" y="1579437"/>
                  <a:pt x="211009" y="1830327"/>
                </a:cubicBezTo>
                <a:lnTo>
                  <a:pt x="211009" y="5027671"/>
                </a:lnTo>
                <a:cubicBezTo>
                  <a:pt x="211009" y="5278561"/>
                  <a:pt x="414395" y="5481947"/>
                  <a:pt x="665285" y="5481947"/>
                </a:cubicBezTo>
                <a:lnTo>
                  <a:pt x="11530532" y="5481947"/>
                </a:lnTo>
                <a:cubicBezTo>
                  <a:pt x="11781422" y="5481947"/>
                  <a:pt x="11984808" y="5278561"/>
                  <a:pt x="11984808" y="5027671"/>
                </a:cubicBezTo>
                <a:lnTo>
                  <a:pt x="11984808" y="1830327"/>
                </a:lnTo>
                <a:cubicBezTo>
                  <a:pt x="11984808" y="1579437"/>
                  <a:pt x="11781422" y="1376051"/>
                  <a:pt x="11530532" y="1376051"/>
                </a:cubicBezTo>
                <a:close/>
                <a:moveTo>
                  <a:pt x="0" y="0"/>
                </a:moveTo>
                <a:lnTo>
                  <a:pt x="12204725" y="0"/>
                </a:lnTo>
                <a:lnTo>
                  <a:pt x="12204725" y="6867524"/>
                </a:lnTo>
                <a:lnTo>
                  <a:pt x="0" y="6867524"/>
                </a:lnTo>
                <a:close/>
              </a:path>
            </a:pathLst>
          </a:custGeom>
          <a:solidFill>
            <a:srgbClr val="3333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dirty="0"/>
          </a:p>
        </p:txBody>
      </p:sp>
      <p:sp>
        <p:nvSpPr>
          <p:cNvPr id="32" name="Tijdelijke aanduiding voor tekst 31">
            <a:extLst>
              <a:ext uri="{FF2B5EF4-FFF2-40B4-BE49-F238E27FC236}">
                <a16:creationId xmlns:a16="http://schemas.microsoft.com/office/drawing/2014/main" id="{A74A095A-7189-8B22-A923-197301855B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588" y="1"/>
            <a:ext cx="12202817" cy="686752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33" name="INSTRUCTIE">
            <a:extLst>
              <a:ext uri="{FF2B5EF4-FFF2-40B4-BE49-F238E27FC236}">
                <a16:creationId xmlns:a16="http://schemas.microsoft.com/office/drawing/2014/main" id="{3122A05C-C4B4-66E2-6683-396F895B02A1}"/>
              </a:ext>
            </a:extLst>
          </p:cNvPr>
          <p:cNvGrpSpPr/>
          <p:nvPr userDrawn="1"/>
        </p:nvGrpSpPr>
        <p:grpSpPr>
          <a:xfrm>
            <a:off x="12347287" y="-1699419"/>
            <a:ext cx="3695970" cy="1515649"/>
            <a:chOff x="-3889316" y="-1699419"/>
            <a:chExt cx="3695970" cy="1515649"/>
          </a:xfrm>
        </p:grpSpPr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46C13F38-403A-98E4-0507-EA6645B11B46}"/>
                </a:ext>
              </a:extLst>
            </p:cNvPr>
            <p:cNvSpPr/>
            <p:nvPr userDrawn="1"/>
          </p:nvSpPr>
          <p:spPr>
            <a:xfrm>
              <a:off x="-3786437" y="-1699419"/>
              <a:ext cx="3593091" cy="151564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invoegen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2BD020FE-C4BF-02CF-0E29-B92BD3136C6C}"/>
                </a:ext>
              </a:extLst>
            </p:cNvPr>
            <p:cNvSpPr/>
            <p:nvPr userDrawn="1"/>
          </p:nvSpPr>
          <p:spPr>
            <a:xfrm>
              <a:off x="-3603859" y="-1271906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toets.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Selecteer vervolgens het invoegkader van de afbeelding door op het lipje hiernaast te klikken.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‘Afbeeldingen’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selecteer de gewenste afbeelding 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6" name="Gelijkbenige driehoek 11">
              <a:extLst>
                <a:ext uri="{FF2B5EF4-FFF2-40B4-BE49-F238E27FC236}">
                  <a16:creationId xmlns:a16="http://schemas.microsoft.com/office/drawing/2014/main" id="{AA15E9BC-6A1D-8F9E-9428-874A13AF26C1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718FF928-2C94-D2BD-F573-9376B784096D}"/>
              </a:ext>
            </a:extLst>
          </p:cNvPr>
          <p:cNvGrpSpPr/>
          <p:nvPr userDrawn="1"/>
        </p:nvGrpSpPr>
        <p:grpSpPr>
          <a:xfrm>
            <a:off x="12450438" y="6607"/>
            <a:ext cx="3695117" cy="3706077"/>
            <a:chOff x="12450438" y="6607"/>
            <a:chExt cx="3695117" cy="3706077"/>
          </a:xfrm>
        </p:grpSpPr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1472CF99-71B6-417C-63F0-A9D6D1DB795B}"/>
                </a:ext>
              </a:extLst>
            </p:cNvPr>
            <p:cNvSpPr/>
            <p:nvPr userDrawn="1"/>
          </p:nvSpPr>
          <p:spPr>
            <a:xfrm>
              <a:off x="12450438" y="6607"/>
              <a:ext cx="3593091" cy="358034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Afbeelding opmaken</a:t>
              </a: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99FBD049-3305-63E2-25DC-690170BD0F08}"/>
                </a:ext>
              </a:extLst>
            </p:cNvPr>
            <p:cNvSpPr/>
            <p:nvPr userDrawn="1"/>
          </p:nvSpPr>
          <p:spPr>
            <a:xfrm>
              <a:off x="12633016" y="48987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DA698C22-80D3-DED4-BCE9-77071CEB1C95}"/>
                </a:ext>
              </a:extLst>
            </p:cNvPr>
            <p:cNvSpPr/>
            <p:nvPr userDrawn="1"/>
          </p:nvSpPr>
          <p:spPr>
            <a:xfrm>
              <a:off x="12917188" y="48987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82A8601D-ED44-EBB6-EEE8-8B98528441E8}"/>
                </a:ext>
              </a:extLst>
            </p:cNvPr>
            <p:cNvSpPr/>
            <p:nvPr userDrawn="1"/>
          </p:nvSpPr>
          <p:spPr>
            <a:xfrm>
              <a:off x="12633016" y="1680753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25B05D8D-CB9B-79CB-7A9D-7E7017311844}"/>
                </a:ext>
              </a:extLst>
            </p:cNvPr>
            <p:cNvSpPr/>
            <p:nvPr userDrawn="1"/>
          </p:nvSpPr>
          <p:spPr>
            <a:xfrm>
              <a:off x="12917188" y="1680754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‘Afbeeldingsindeling’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0A071F4C-480A-8A49-8E82-18664EDD8354}"/>
                </a:ext>
              </a:extLst>
            </p:cNvPr>
            <p:cNvGrpSpPr/>
            <p:nvPr userDrawn="1"/>
          </p:nvGrpSpPr>
          <p:grpSpPr>
            <a:xfrm>
              <a:off x="12921782" y="917964"/>
              <a:ext cx="1558053" cy="563933"/>
              <a:chOff x="-3314821" y="2981448"/>
              <a:chExt cx="1558053" cy="563933"/>
            </a:xfrm>
          </p:grpSpPr>
          <p:sp>
            <p:nvSpPr>
              <p:cNvPr id="52" name="Rechthoek 51">
                <a:extLst>
                  <a:ext uri="{FF2B5EF4-FFF2-40B4-BE49-F238E27FC236}">
                    <a16:creationId xmlns:a16="http://schemas.microsoft.com/office/drawing/2014/main" id="{D92E154C-D50E-D889-FC7C-3BCB23109DDA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C4213B0E-FBDC-3E73-963B-4E7AE61070F8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Tekstvak 53">
                <a:extLst>
                  <a:ext uri="{FF2B5EF4-FFF2-40B4-BE49-F238E27FC236}">
                    <a16:creationId xmlns:a16="http://schemas.microsoft.com/office/drawing/2014/main" id="{E3F32911-BAF9-68B2-CD59-0D53F57FFDE7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55" name="Tekstvak 54">
                <a:extLst>
                  <a:ext uri="{FF2B5EF4-FFF2-40B4-BE49-F238E27FC236}">
                    <a16:creationId xmlns:a16="http://schemas.microsoft.com/office/drawing/2014/main" id="{6B301C4B-ECA9-2DF1-6E61-002B30AC908F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56" name="Vrije vorm: vorm 39">
                <a:extLst>
                  <a:ext uri="{FF2B5EF4-FFF2-40B4-BE49-F238E27FC236}">
                    <a16:creationId xmlns:a16="http://schemas.microsoft.com/office/drawing/2014/main" id="{F1D2C8DA-0D27-2204-4ACC-1C41D292C43B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Gelijkbenige driehoek 40">
                <a:extLst>
                  <a:ext uri="{FF2B5EF4-FFF2-40B4-BE49-F238E27FC236}">
                    <a16:creationId xmlns:a16="http://schemas.microsoft.com/office/drawing/2014/main" id="{A6288935-04A0-6DB1-FF6C-2DBE3006D70B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8" name="Groep 57">
                <a:extLst>
                  <a:ext uri="{FF2B5EF4-FFF2-40B4-BE49-F238E27FC236}">
                    <a16:creationId xmlns:a16="http://schemas.microsoft.com/office/drawing/2014/main" id="{AF279AC6-76CC-CB97-965B-793E5B87FA69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63" name="Rechthoek 62">
                  <a:extLst>
                    <a:ext uri="{FF2B5EF4-FFF2-40B4-BE49-F238E27FC236}">
                      <a16:creationId xmlns:a16="http://schemas.microsoft.com/office/drawing/2014/main" id="{EDC95B6A-BBF7-29D5-4393-1FB1D75BFA97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4" name="Rechthoek 63">
                  <a:extLst>
                    <a:ext uri="{FF2B5EF4-FFF2-40B4-BE49-F238E27FC236}">
                      <a16:creationId xmlns:a16="http://schemas.microsoft.com/office/drawing/2014/main" id="{7940FD91-C2AF-F3C3-784F-C2A613E06A1B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5" name="Rechthoek 64">
                  <a:extLst>
                    <a:ext uri="{FF2B5EF4-FFF2-40B4-BE49-F238E27FC236}">
                      <a16:creationId xmlns:a16="http://schemas.microsoft.com/office/drawing/2014/main" id="{DD83501D-0847-C130-BCC4-9080F86F35EF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A89DC70D-B152-1B52-0A45-1C11670AF7A4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C34669EE-109C-E293-4221-8BD1CDC9B519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1" name="Rechthoek 60">
                  <a:extLst>
                    <a:ext uri="{FF2B5EF4-FFF2-40B4-BE49-F238E27FC236}">
                      <a16:creationId xmlns:a16="http://schemas.microsoft.com/office/drawing/2014/main" id="{FE6FD530-1908-66D5-9D71-3F2BA47EA17B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2" name="Rechthoek 61">
                  <a:extLst>
                    <a:ext uri="{FF2B5EF4-FFF2-40B4-BE49-F238E27FC236}">
                      <a16:creationId xmlns:a16="http://schemas.microsoft.com/office/drawing/2014/main" id="{88C00E9E-1897-C306-C753-232460368AB2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8F5B3269-73E8-2F5F-2DB0-1047A90C0614}"/>
                </a:ext>
              </a:extLst>
            </p:cNvPr>
            <p:cNvGrpSpPr/>
            <p:nvPr userDrawn="1"/>
          </p:nvGrpSpPr>
          <p:grpSpPr>
            <a:xfrm>
              <a:off x="12928757" y="2601624"/>
              <a:ext cx="618220" cy="633731"/>
              <a:chOff x="12865100" y="2418177"/>
              <a:chExt cx="885825" cy="908050"/>
            </a:xfrm>
          </p:grpSpPr>
          <p:sp>
            <p:nvSpPr>
              <p:cNvPr id="50" name="Rechthoek: afgeronde hoeken 76">
                <a:extLst>
                  <a:ext uri="{FF2B5EF4-FFF2-40B4-BE49-F238E27FC236}">
                    <a16:creationId xmlns:a16="http://schemas.microsoft.com/office/drawing/2014/main" id="{B4E6ED43-6ACF-33BC-8FCF-CE862DB79012}"/>
                  </a:ext>
                </a:extLst>
              </p:cNvPr>
              <p:cNvSpPr/>
              <p:nvPr/>
            </p:nvSpPr>
            <p:spPr>
              <a:xfrm>
                <a:off x="12865100" y="2418177"/>
                <a:ext cx="885825" cy="908050"/>
              </a:xfrm>
              <a:prstGeom prst="roundRect">
                <a:avLst>
                  <a:gd name="adj" fmla="val 5197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>
                  <a:lnSpc>
                    <a:spcPct val="9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endParaRPr lang="nl-NL" sz="1600" err="1"/>
              </a:p>
            </p:txBody>
          </p:sp>
          <p:pic>
            <p:nvPicPr>
              <p:cNvPr id="51" name="Graphic 50">
                <a:extLst>
                  <a:ext uri="{FF2B5EF4-FFF2-40B4-BE49-F238E27FC236}">
                    <a16:creationId xmlns:a16="http://schemas.microsoft.com/office/drawing/2014/main" id="{69CCCAA9-E5FA-E136-A573-124E6AE607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967854" y="2532044"/>
                <a:ext cx="680315" cy="680315"/>
              </a:xfrm>
              <a:prstGeom prst="rect">
                <a:avLst/>
              </a:prstGeom>
            </p:spPr>
          </p:pic>
        </p:grpSp>
        <p:grpSp>
          <p:nvGrpSpPr>
            <p:cNvPr id="45" name="ICOON_info">
              <a:extLst>
                <a:ext uri="{FF2B5EF4-FFF2-40B4-BE49-F238E27FC236}">
                  <a16:creationId xmlns:a16="http://schemas.microsoft.com/office/drawing/2014/main" id="{81D99B70-B8D0-771F-BE9E-5CE958353DFD}"/>
                </a:ext>
              </a:extLst>
            </p:cNvPr>
            <p:cNvGrpSpPr/>
            <p:nvPr userDrawn="1"/>
          </p:nvGrpSpPr>
          <p:grpSpPr>
            <a:xfrm>
              <a:off x="15861870" y="3428999"/>
              <a:ext cx="283685" cy="283685"/>
              <a:chOff x="-510741" y="5913713"/>
              <a:chExt cx="267555" cy="267555"/>
            </a:xfrm>
          </p:grpSpPr>
          <p:sp>
            <p:nvSpPr>
              <p:cNvPr id="48" name="Ovaal 47">
                <a:extLst>
                  <a:ext uri="{FF2B5EF4-FFF2-40B4-BE49-F238E27FC236}">
                    <a16:creationId xmlns:a16="http://schemas.microsoft.com/office/drawing/2014/main" id="{A93C423E-9237-5DEC-20C4-5F9A995B1DA8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Graphic 163" descr="Informatie">
                <a:extLst>
                  <a:ext uri="{FF2B5EF4-FFF2-40B4-BE49-F238E27FC236}">
                    <a16:creationId xmlns:a16="http://schemas.microsoft.com/office/drawing/2014/main" id="{D9089457-922B-A953-EFD0-02EE6813EA1A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NL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46" name="Rechte verbindingslijn 45">
              <a:extLst>
                <a:ext uri="{FF2B5EF4-FFF2-40B4-BE49-F238E27FC236}">
                  <a16:creationId xmlns:a16="http://schemas.microsoft.com/office/drawing/2014/main" id="{3ADFCFA5-ED04-08E0-63D7-9F8DBE424E8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059125" y="3230593"/>
              <a:ext cx="328917" cy="0"/>
            </a:xfrm>
            <a:prstGeom prst="line">
              <a:avLst/>
            </a:prstGeom>
            <a:ln w="6350" cap="rnd">
              <a:solidFill>
                <a:srgbClr val="3B3B3B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kstvak 46">
              <a:extLst>
                <a:ext uri="{FF2B5EF4-FFF2-40B4-BE49-F238E27FC236}">
                  <a16:creationId xmlns:a16="http://schemas.microsoft.com/office/drawing/2014/main" id="{90B29661-3B54-BDFD-4E32-ED0E19989C69}"/>
                </a:ext>
              </a:extLst>
            </p:cNvPr>
            <p:cNvSpPr txBox="1"/>
            <p:nvPr userDrawn="1"/>
          </p:nvSpPr>
          <p:spPr>
            <a:xfrm>
              <a:off x="13017921" y="3290510"/>
              <a:ext cx="432811" cy="1115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>
                  <a:solidFill>
                    <a:srgbClr val="3B3B3B"/>
                  </a:solidFill>
                  <a:latin typeface="Aptos" panose="020B00040202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Bijsnijden</a:t>
              </a:r>
            </a:p>
          </p:txBody>
        </p:sp>
      </p:grpSp>
      <p:sp>
        <p:nvSpPr>
          <p:cNvPr id="66" name="Rechthoek 65">
            <a:extLst>
              <a:ext uri="{FF2B5EF4-FFF2-40B4-BE49-F238E27FC236}">
                <a16:creationId xmlns:a16="http://schemas.microsoft.com/office/drawing/2014/main" id="{F4F6A6D8-00A1-BCB2-5D8D-A6C3F71539D0}"/>
              </a:ext>
            </a:extLst>
          </p:cNvPr>
          <p:cNvSpPr/>
          <p:nvPr userDrawn="1"/>
        </p:nvSpPr>
        <p:spPr>
          <a:xfrm>
            <a:off x="0" y="-425941"/>
            <a:ext cx="1417055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600" b="1" cap="none" baseline="0" noProof="0" dirty="0" err="1">
                <a:solidFill>
                  <a:schemeClr val="accent1"/>
                </a:solidFill>
                <a:latin typeface="+mn-lt"/>
              </a:rPr>
              <a:t>Chapter</a:t>
            </a:r>
            <a:r>
              <a:rPr lang="nl-NL" sz="1600" b="1" cap="none" baseline="0" noProof="0" dirty="0">
                <a:solidFill>
                  <a:schemeClr val="accent1"/>
                </a:solidFill>
                <a:latin typeface="+mn-lt"/>
              </a:rPr>
              <a:t> slide</a:t>
            </a:r>
          </a:p>
        </p:txBody>
      </p:sp>
      <p:sp>
        <p:nvSpPr>
          <p:cNvPr id="67" name="Tijdelijke aanduiding voor tekst 71">
            <a:extLst>
              <a:ext uri="{FF2B5EF4-FFF2-40B4-BE49-F238E27FC236}">
                <a16:creationId xmlns:a16="http://schemas.microsoft.com/office/drawing/2014/main" id="{189A596F-DA44-35E3-B4B9-C3591AEE1E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203113" cy="685800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w="762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68" name="Tijdelijke aanduiding voor voettekst 67">
            <a:extLst>
              <a:ext uri="{FF2B5EF4-FFF2-40B4-BE49-F238E27FC236}">
                <a16:creationId xmlns:a16="http://schemas.microsoft.com/office/drawing/2014/main" id="{F2B5ADDC-9BD0-2AF4-FDC1-89F218AEDEE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 dirty="0" err="1"/>
              <a:t>PowerCem</a:t>
            </a:r>
            <a:r>
              <a:rPr lang="nl-NL" dirty="0"/>
              <a:t> Technologies</a:t>
            </a:r>
          </a:p>
        </p:txBody>
      </p:sp>
    </p:spTree>
    <p:extLst>
      <p:ext uri="{BB962C8B-B14F-4D97-AF65-F5344CB8AC3E}">
        <p14:creationId xmlns:p14="http://schemas.microsoft.com/office/powerpoint/2010/main" val="238128379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31DF40-0C8B-A17A-EB92-04A3ADA4AE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2205" y="365125"/>
            <a:ext cx="2044700" cy="638175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nl-NL" dirty="0"/>
              <a:t>CHAPTER TITLE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8F3503-DE68-0CA1-0FA0-5D63A02EE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578" y="1619250"/>
            <a:ext cx="4876801" cy="479170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  <a:lvl2pPr>
              <a:lnSpc>
                <a:spcPts val="1800"/>
              </a:lnSpc>
              <a:spcBef>
                <a:spcPts val="500"/>
              </a:spcBef>
              <a:defRPr sz="1800">
                <a:solidFill>
                  <a:schemeClr val="tx2"/>
                </a:solidFill>
              </a:defRPr>
            </a:lvl2pPr>
            <a:lvl3pPr>
              <a:lnSpc>
                <a:spcPts val="1800"/>
              </a:lnSpc>
              <a:spcBef>
                <a:spcPts val="500"/>
              </a:spcBef>
              <a:defRPr sz="1800">
                <a:solidFill>
                  <a:schemeClr val="tx2"/>
                </a:solidFill>
              </a:defRPr>
            </a:lvl3pPr>
            <a:lvl4pPr>
              <a:lnSpc>
                <a:spcPts val="1800"/>
              </a:lnSpc>
              <a:spcBef>
                <a:spcPts val="500"/>
              </a:spcBef>
              <a:defRPr sz="1600">
                <a:solidFill>
                  <a:schemeClr val="tx2"/>
                </a:solidFill>
              </a:defRPr>
            </a:lvl4pPr>
            <a:lvl5pPr>
              <a:lnSpc>
                <a:spcPts val="1800"/>
              </a:lnSpc>
              <a:spcBef>
                <a:spcPts val="500"/>
              </a:spcBef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86CE36E3-23DA-E4BC-E9C2-F1CCB98D6B9C}"/>
              </a:ext>
            </a:extLst>
          </p:cNvPr>
          <p:cNvCxnSpPr>
            <a:cxnSpLocks/>
            <a:stCxn id="2" idx="3"/>
          </p:cNvCxnSpPr>
          <p:nvPr userDrawn="1"/>
        </p:nvCxnSpPr>
        <p:spPr>
          <a:xfrm>
            <a:off x="9366905" y="684213"/>
            <a:ext cx="2825095" cy="0"/>
          </a:xfrm>
          <a:prstGeom prst="line">
            <a:avLst/>
          </a:prstGeom>
          <a:ln w="6350">
            <a:solidFill>
              <a:srgbClr val="333333">
                <a:alpha val="32157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1C494066-5A2D-5E2B-1E70-9ACFA1F75A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18438" y="476618"/>
            <a:ext cx="381000" cy="390151"/>
          </a:xfrm>
          <a:prstGeom prst="rect">
            <a:avLst/>
          </a:prstGeom>
        </p:spPr>
      </p:pic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A3D21ABF-BB2D-1D35-F981-F043FEA5EE30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366621" y="476618"/>
            <a:ext cx="4736977" cy="5934342"/>
          </a:xfrm>
          <a:prstGeom prst="roundRect">
            <a:avLst>
              <a:gd name="adj" fmla="val 493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icoon om een afbeelding in te voegen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B1C35AE-C74B-639F-E347-5167F6E12FD1}"/>
              </a:ext>
            </a:extLst>
          </p:cNvPr>
          <p:cNvSpPr>
            <a:spLocks/>
          </p:cNvSpPr>
          <p:nvPr userDrawn="1"/>
        </p:nvSpPr>
        <p:spPr>
          <a:xfrm>
            <a:off x="0" y="-425941"/>
            <a:ext cx="1394613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600" b="1" cap="none" baseline="0" noProof="0" dirty="0">
                <a:solidFill>
                  <a:schemeClr val="accent1"/>
                </a:solidFill>
                <a:latin typeface="+mn-lt"/>
              </a:rPr>
              <a:t>Image  + </a:t>
            </a:r>
            <a:r>
              <a:rPr lang="nl-NL" sz="1600" b="1" cap="none" baseline="0" noProof="0" dirty="0" err="1">
                <a:solidFill>
                  <a:schemeClr val="accent1"/>
                </a:solidFill>
                <a:latin typeface="+mn-lt"/>
              </a:rPr>
              <a:t>Text</a:t>
            </a:r>
            <a:endParaRPr lang="nl-NL" sz="1600" b="1" cap="none" baseline="0" noProof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0F058D7A-BCAD-F4A5-479E-AF66A5C59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PowerCem Technologies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7161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86CE36E3-23DA-E4BC-E9C2-F1CCB98D6B9C}"/>
              </a:ext>
            </a:extLst>
          </p:cNvPr>
          <p:cNvCxnSpPr>
            <a:cxnSpLocks/>
          </p:cNvCxnSpPr>
          <p:nvPr userDrawn="1"/>
        </p:nvCxnSpPr>
        <p:spPr>
          <a:xfrm>
            <a:off x="3017133" y="684213"/>
            <a:ext cx="2222377" cy="0"/>
          </a:xfrm>
          <a:prstGeom prst="line">
            <a:avLst/>
          </a:prstGeom>
          <a:ln w="6350">
            <a:solidFill>
              <a:srgbClr val="333333">
                <a:alpha val="32157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1C494066-5A2D-5E2B-1E70-9ACFA1F75A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666" y="476618"/>
            <a:ext cx="381000" cy="390151"/>
          </a:xfrm>
          <a:prstGeom prst="rect">
            <a:avLst/>
          </a:prstGeom>
        </p:spPr>
      </p:pic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2F221743-5F4F-456A-273A-E827A7A12802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952491" y="476618"/>
            <a:ext cx="4736977" cy="5944499"/>
          </a:xfrm>
          <a:prstGeom prst="roundRect">
            <a:avLst>
              <a:gd name="adj" fmla="val 4938"/>
            </a:avLst>
          </a:prstGeo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icoon om een afbeelding in te voegen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17B0194-BBD7-9577-95A1-787F2A33BA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2433" y="365125"/>
            <a:ext cx="2044700" cy="638175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nl-NL" dirty="0"/>
              <a:t>CHAPTER TITLE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8DA293F-5397-03E8-1B6E-08FC57E78274}"/>
              </a:ext>
            </a:extLst>
          </p:cNvPr>
          <p:cNvSpPr>
            <a:spLocks/>
          </p:cNvSpPr>
          <p:nvPr userDrawn="1"/>
        </p:nvSpPr>
        <p:spPr>
          <a:xfrm>
            <a:off x="0" y="-425941"/>
            <a:ext cx="1351332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600" b="1" cap="none" baseline="0" noProof="0" dirty="0" err="1">
                <a:solidFill>
                  <a:schemeClr val="accent1"/>
                </a:solidFill>
                <a:latin typeface="+mn-lt"/>
              </a:rPr>
              <a:t>Text</a:t>
            </a:r>
            <a:r>
              <a:rPr lang="nl-NL" sz="1600" b="1" cap="none" baseline="0" noProof="0" dirty="0">
                <a:solidFill>
                  <a:schemeClr val="accent1"/>
                </a:solidFill>
                <a:latin typeface="+mn-lt"/>
              </a:rPr>
              <a:t> + Image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5E23C11-353D-3DF6-20FF-68638CCBD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709" y="1619250"/>
            <a:ext cx="4876801" cy="480186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  <a:lvl2pPr>
              <a:lnSpc>
                <a:spcPts val="1800"/>
              </a:lnSpc>
              <a:spcBef>
                <a:spcPts val="500"/>
              </a:spcBef>
              <a:defRPr sz="1800">
                <a:solidFill>
                  <a:schemeClr val="tx2"/>
                </a:solidFill>
              </a:defRPr>
            </a:lvl2pPr>
            <a:lvl3pPr>
              <a:lnSpc>
                <a:spcPts val="1800"/>
              </a:lnSpc>
              <a:spcBef>
                <a:spcPts val="500"/>
              </a:spcBef>
              <a:defRPr sz="1800">
                <a:solidFill>
                  <a:schemeClr val="tx2"/>
                </a:solidFill>
              </a:defRPr>
            </a:lvl3pPr>
            <a:lvl4pPr>
              <a:lnSpc>
                <a:spcPts val="1800"/>
              </a:lnSpc>
              <a:spcBef>
                <a:spcPts val="500"/>
              </a:spcBef>
              <a:defRPr sz="1600">
                <a:solidFill>
                  <a:schemeClr val="tx2"/>
                </a:solidFill>
              </a:defRPr>
            </a:lvl4pPr>
            <a:lvl5pPr>
              <a:lnSpc>
                <a:spcPts val="1800"/>
              </a:lnSpc>
              <a:spcBef>
                <a:spcPts val="500"/>
              </a:spcBef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02FEB68C-3BFF-06E5-01BB-AB0E76A30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PowerCem Technologies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003414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+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86CE36E3-23DA-E4BC-E9C2-F1CCB98D6B9C}"/>
              </a:ext>
            </a:extLst>
          </p:cNvPr>
          <p:cNvCxnSpPr>
            <a:cxnSpLocks/>
          </p:cNvCxnSpPr>
          <p:nvPr userDrawn="1"/>
        </p:nvCxnSpPr>
        <p:spPr>
          <a:xfrm>
            <a:off x="3017133" y="684213"/>
            <a:ext cx="2222377" cy="0"/>
          </a:xfrm>
          <a:prstGeom prst="line">
            <a:avLst/>
          </a:prstGeom>
          <a:ln w="6350">
            <a:solidFill>
              <a:srgbClr val="333333">
                <a:alpha val="32157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1C494066-5A2D-5E2B-1E70-9ACFA1F75A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666" y="476618"/>
            <a:ext cx="381000" cy="390151"/>
          </a:xfrm>
          <a:prstGeom prst="rect">
            <a:avLst/>
          </a:prstGeom>
        </p:spPr>
      </p:pic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2F221743-5F4F-456A-273A-E827A7A12802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952491" y="476618"/>
            <a:ext cx="4736977" cy="5944499"/>
          </a:xfrm>
          <a:prstGeom prst="roundRect">
            <a:avLst>
              <a:gd name="adj" fmla="val 4938"/>
            </a:avLst>
          </a:prstGeo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icoon om een afbeelding in te voegen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17B0194-BBD7-9577-95A1-787F2A33BA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2433" y="365125"/>
            <a:ext cx="2044700" cy="638175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nl-NL" dirty="0"/>
              <a:t>CHAPTER TITLE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8DA293F-5397-03E8-1B6E-08FC57E78274}"/>
              </a:ext>
            </a:extLst>
          </p:cNvPr>
          <p:cNvSpPr>
            <a:spLocks/>
          </p:cNvSpPr>
          <p:nvPr userDrawn="1"/>
        </p:nvSpPr>
        <p:spPr>
          <a:xfrm>
            <a:off x="0" y="-425941"/>
            <a:ext cx="2324354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600" b="1" cap="none" baseline="0" noProof="0" dirty="0">
                <a:solidFill>
                  <a:schemeClr val="accent1"/>
                </a:solidFill>
                <a:latin typeface="+mn-lt"/>
              </a:rPr>
              <a:t>Tekst + Image + Cards</a:t>
            </a:r>
          </a:p>
        </p:txBody>
      </p:sp>
      <p:sp>
        <p:nvSpPr>
          <p:cNvPr id="17" name="Afgeronde rechthoek 16">
            <a:extLst>
              <a:ext uri="{FF2B5EF4-FFF2-40B4-BE49-F238E27FC236}">
                <a16:creationId xmlns:a16="http://schemas.microsoft.com/office/drawing/2014/main" id="{40FBAC9F-C3A9-EE67-3245-C38237E90D7E}"/>
              </a:ext>
            </a:extLst>
          </p:cNvPr>
          <p:cNvSpPr/>
          <p:nvPr userDrawn="1"/>
        </p:nvSpPr>
        <p:spPr>
          <a:xfrm>
            <a:off x="468666" y="4854388"/>
            <a:ext cx="2692443" cy="1566729"/>
          </a:xfrm>
          <a:prstGeom prst="roundRect">
            <a:avLst>
              <a:gd name="adj" fmla="val 851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FE18CD97-8613-7C68-D7ED-458E665624FF}"/>
              </a:ext>
            </a:extLst>
          </p:cNvPr>
          <p:cNvSpPr/>
          <p:nvPr userDrawn="1"/>
        </p:nvSpPr>
        <p:spPr>
          <a:xfrm>
            <a:off x="468666" y="3186954"/>
            <a:ext cx="2692443" cy="1566729"/>
          </a:xfrm>
          <a:prstGeom prst="roundRect">
            <a:avLst>
              <a:gd name="adj" fmla="val 851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Afgeronde rechthoek 20">
            <a:extLst>
              <a:ext uri="{FF2B5EF4-FFF2-40B4-BE49-F238E27FC236}">
                <a16:creationId xmlns:a16="http://schemas.microsoft.com/office/drawing/2014/main" id="{5EE093AE-9FA5-C38C-4AB6-1C4503C95BC6}"/>
              </a:ext>
            </a:extLst>
          </p:cNvPr>
          <p:cNvSpPr/>
          <p:nvPr userDrawn="1"/>
        </p:nvSpPr>
        <p:spPr>
          <a:xfrm>
            <a:off x="468666" y="1519520"/>
            <a:ext cx="2692443" cy="1566729"/>
          </a:xfrm>
          <a:prstGeom prst="roundRect">
            <a:avLst>
              <a:gd name="adj" fmla="val 851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Tijdelijke aanduiding voor tekst 32">
            <a:extLst>
              <a:ext uri="{FF2B5EF4-FFF2-40B4-BE49-F238E27FC236}">
                <a16:creationId xmlns:a16="http://schemas.microsoft.com/office/drawing/2014/main" id="{3F06B8A2-16EF-73EF-C1CB-83A09EDA64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056" y="1735257"/>
            <a:ext cx="2379662" cy="11352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Respect</a:t>
            </a:r>
          </a:p>
        </p:txBody>
      </p:sp>
      <p:sp>
        <p:nvSpPr>
          <p:cNvPr id="29" name="Tijdelijke aanduiding voor tekst 32">
            <a:extLst>
              <a:ext uri="{FF2B5EF4-FFF2-40B4-BE49-F238E27FC236}">
                <a16:creationId xmlns:a16="http://schemas.microsoft.com/office/drawing/2014/main" id="{AFAC081C-B34E-530B-47F7-7B42672F48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056" y="3407175"/>
            <a:ext cx="2379662" cy="11352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Respect</a:t>
            </a:r>
          </a:p>
        </p:txBody>
      </p:sp>
      <p:sp>
        <p:nvSpPr>
          <p:cNvPr id="30" name="Tijdelijke aanduiding voor tekst 32">
            <a:extLst>
              <a:ext uri="{FF2B5EF4-FFF2-40B4-BE49-F238E27FC236}">
                <a16:creationId xmlns:a16="http://schemas.microsoft.com/office/drawing/2014/main" id="{75EDCB8F-EDDB-4454-9B0A-5D148E9128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5056" y="5074610"/>
            <a:ext cx="2379662" cy="11352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Respect</a:t>
            </a:r>
          </a:p>
        </p:txBody>
      </p:sp>
      <p:sp>
        <p:nvSpPr>
          <p:cNvPr id="31" name="Afgeronde rechthoek 30">
            <a:extLst>
              <a:ext uri="{FF2B5EF4-FFF2-40B4-BE49-F238E27FC236}">
                <a16:creationId xmlns:a16="http://schemas.microsoft.com/office/drawing/2014/main" id="{EB8A18F0-D014-27DD-6060-6389D0A888E1}"/>
              </a:ext>
            </a:extLst>
          </p:cNvPr>
          <p:cNvSpPr/>
          <p:nvPr userDrawn="1"/>
        </p:nvSpPr>
        <p:spPr>
          <a:xfrm>
            <a:off x="3279101" y="4854388"/>
            <a:ext cx="2692443" cy="1566729"/>
          </a:xfrm>
          <a:prstGeom prst="roundRect">
            <a:avLst>
              <a:gd name="adj" fmla="val 851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2" name="Afgeronde rechthoek 31">
            <a:extLst>
              <a:ext uri="{FF2B5EF4-FFF2-40B4-BE49-F238E27FC236}">
                <a16:creationId xmlns:a16="http://schemas.microsoft.com/office/drawing/2014/main" id="{896424F3-6F06-4F5A-E709-0AC021BDEC77}"/>
              </a:ext>
            </a:extLst>
          </p:cNvPr>
          <p:cNvSpPr/>
          <p:nvPr userDrawn="1"/>
        </p:nvSpPr>
        <p:spPr>
          <a:xfrm>
            <a:off x="3279101" y="3186954"/>
            <a:ext cx="2692443" cy="1566729"/>
          </a:xfrm>
          <a:prstGeom prst="roundRect">
            <a:avLst>
              <a:gd name="adj" fmla="val 851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3" name="Afgeronde rechthoek 32">
            <a:extLst>
              <a:ext uri="{FF2B5EF4-FFF2-40B4-BE49-F238E27FC236}">
                <a16:creationId xmlns:a16="http://schemas.microsoft.com/office/drawing/2014/main" id="{1BBB6E45-5624-E202-4325-AB3E85122B62}"/>
              </a:ext>
            </a:extLst>
          </p:cNvPr>
          <p:cNvSpPr/>
          <p:nvPr userDrawn="1"/>
        </p:nvSpPr>
        <p:spPr>
          <a:xfrm>
            <a:off x="3279101" y="1519520"/>
            <a:ext cx="2692443" cy="1566729"/>
          </a:xfrm>
          <a:prstGeom prst="roundRect">
            <a:avLst>
              <a:gd name="adj" fmla="val 8515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4" name="Tijdelijke aanduiding voor tekst 32">
            <a:extLst>
              <a:ext uri="{FF2B5EF4-FFF2-40B4-BE49-F238E27FC236}">
                <a16:creationId xmlns:a16="http://schemas.microsoft.com/office/drawing/2014/main" id="{EAF7A119-10DA-8711-92E2-6390FE6012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35491" y="1735257"/>
            <a:ext cx="2379662" cy="11352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Respect</a:t>
            </a:r>
          </a:p>
        </p:txBody>
      </p:sp>
      <p:sp>
        <p:nvSpPr>
          <p:cNvPr id="35" name="Tijdelijke aanduiding voor tekst 32">
            <a:extLst>
              <a:ext uri="{FF2B5EF4-FFF2-40B4-BE49-F238E27FC236}">
                <a16:creationId xmlns:a16="http://schemas.microsoft.com/office/drawing/2014/main" id="{DFF57060-D08A-E006-C0A1-67B0E0E930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35491" y="3407175"/>
            <a:ext cx="2379662" cy="11352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Respect</a:t>
            </a:r>
          </a:p>
        </p:txBody>
      </p:sp>
      <p:sp>
        <p:nvSpPr>
          <p:cNvPr id="36" name="Tijdelijke aanduiding voor tekst 32">
            <a:extLst>
              <a:ext uri="{FF2B5EF4-FFF2-40B4-BE49-F238E27FC236}">
                <a16:creationId xmlns:a16="http://schemas.microsoft.com/office/drawing/2014/main" id="{E37FE77B-3A76-2D40-9F64-A25BBCD4EB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35491" y="5074610"/>
            <a:ext cx="2379662" cy="11352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Respect</a:t>
            </a:r>
          </a:p>
        </p:txBody>
      </p:sp>
      <p:sp>
        <p:nvSpPr>
          <p:cNvPr id="37" name="Tijdelijke aanduiding voor voettekst 36">
            <a:extLst>
              <a:ext uri="{FF2B5EF4-FFF2-40B4-BE49-F238E27FC236}">
                <a16:creationId xmlns:a16="http://schemas.microsoft.com/office/drawing/2014/main" id="{822EE400-A30F-8816-3EFA-0D0684ACF99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PowerCem Technologies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309494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ards - Imag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86CE36E3-23DA-E4BC-E9C2-F1CCB98D6B9C}"/>
              </a:ext>
            </a:extLst>
          </p:cNvPr>
          <p:cNvCxnSpPr>
            <a:cxnSpLocks/>
          </p:cNvCxnSpPr>
          <p:nvPr userDrawn="1"/>
        </p:nvCxnSpPr>
        <p:spPr>
          <a:xfrm>
            <a:off x="3017133" y="684213"/>
            <a:ext cx="2222377" cy="0"/>
          </a:xfrm>
          <a:prstGeom prst="line">
            <a:avLst/>
          </a:prstGeom>
          <a:ln w="6350">
            <a:solidFill>
              <a:srgbClr val="333333">
                <a:alpha val="32157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1C494066-5A2D-5E2B-1E70-9ACFA1F75A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666" y="476618"/>
            <a:ext cx="381000" cy="39015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17B0194-BBD7-9577-95A1-787F2A33BA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2433" y="365125"/>
            <a:ext cx="2044700" cy="638175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nl-NL" dirty="0"/>
              <a:t>CHAPTER TITLE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8DA293F-5397-03E8-1B6E-08FC57E78274}"/>
              </a:ext>
            </a:extLst>
          </p:cNvPr>
          <p:cNvSpPr>
            <a:spLocks/>
          </p:cNvSpPr>
          <p:nvPr userDrawn="1"/>
        </p:nvSpPr>
        <p:spPr>
          <a:xfrm>
            <a:off x="0" y="-425941"/>
            <a:ext cx="2955937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600" b="1" cap="none" baseline="0" noProof="0" dirty="0">
                <a:solidFill>
                  <a:schemeClr val="accent1"/>
                </a:solidFill>
                <a:latin typeface="+mn-lt"/>
              </a:rPr>
              <a:t>Tekst + Cards – Images </a:t>
            </a:r>
            <a:r>
              <a:rPr lang="nl-NL" sz="1600" b="1" cap="none" baseline="0" noProof="0" dirty="0" err="1">
                <a:solidFill>
                  <a:schemeClr val="accent1"/>
                </a:solidFill>
                <a:latin typeface="+mn-lt"/>
              </a:rPr>
              <a:t>only</a:t>
            </a:r>
            <a:endParaRPr lang="nl-NL" sz="1600" b="1" cap="none" baseline="0" noProof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6561971-03AC-0E85-4AD6-6B01BD0C8AD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68666" y="1322388"/>
            <a:ext cx="4779962" cy="50990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accent5"/>
                </a:solidFill>
              </a:defRPr>
            </a:lvl2pPr>
            <a:lvl3pPr>
              <a:defRPr sz="1800">
                <a:solidFill>
                  <a:schemeClr val="accent5"/>
                </a:solidFill>
              </a:defRPr>
            </a:lvl3pPr>
            <a:lvl4pPr>
              <a:defRPr sz="1600">
                <a:solidFill>
                  <a:schemeClr val="accent5"/>
                </a:solidFill>
              </a:defRPr>
            </a:lvl4pPr>
            <a:lvl5pPr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afbeelding 2">
            <a:extLst>
              <a:ext uri="{FF2B5EF4-FFF2-40B4-BE49-F238E27FC236}">
                <a16:creationId xmlns:a16="http://schemas.microsoft.com/office/drawing/2014/main" id="{D8EC7B05-0923-0300-8843-02C2A263E96F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227724" y="-533411"/>
            <a:ext cx="2692443" cy="4946938"/>
          </a:xfrm>
          <a:prstGeom prst="roundRect">
            <a:avLst>
              <a:gd name="adj" fmla="val 7924"/>
            </a:avLst>
          </a:prstGeom>
        </p:spPr>
        <p:txBody>
          <a:bodyPr anchor="b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icoon om een afbeelding in te voegen</a:t>
            </a:r>
          </a:p>
        </p:txBody>
      </p:sp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C2DF4B34-DBBD-66D7-8B69-AAD630767F67}"/>
              </a:ext>
            </a:extLst>
          </p:cNvPr>
          <p:cNvSpPr>
            <a:spLocks noGrp="1"/>
          </p:cNvSpPr>
          <p:nvPr>
            <p:ph type="pic" idx="24" hasCustomPrompt="1"/>
          </p:nvPr>
        </p:nvSpPr>
        <p:spPr>
          <a:xfrm>
            <a:off x="6394735" y="2503720"/>
            <a:ext cx="2692443" cy="4946938"/>
          </a:xfrm>
          <a:prstGeom prst="roundRect">
            <a:avLst>
              <a:gd name="adj" fmla="val 7924"/>
            </a:avLst>
          </a:prstGeo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icoon om een afbeelding in te voegen</a:t>
            </a:r>
          </a:p>
        </p:txBody>
      </p:sp>
      <p:sp>
        <p:nvSpPr>
          <p:cNvPr id="13" name="Tijdelijke aanduiding voor afbeelding 2">
            <a:extLst>
              <a:ext uri="{FF2B5EF4-FFF2-40B4-BE49-F238E27FC236}">
                <a16:creationId xmlns:a16="http://schemas.microsoft.com/office/drawing/2014/main" id="{80404051-25B5-75C2-49D6-C5DD54895CC3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6394735" y="-202023"/>
            <a:ext cx="2692443" cy="2556573"/>
          </a:xfrm>
          <a:prstGeom prst="roundRect">
            <a:avLst>
              <a:gd name="adj" fmla="val 7924"/>
            </a:avLst>
          </a:prstGeo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icoon om een afbeelding in te voegen</a:t>
            </a:r>
          </a:p>
        </p:txBody>
      </p:sp>
      <p:sp>
        <p:nvSpPr>
          <p:cNvPr id="14" name="Tijdelijke aanduiding voor afbeelding 2">
            <a:extLst>
              <a:ext uri="{FF2B5EF4-FFF2-40B4-BE49-F238E27FC236}">
                <a16:creationId xmlns:a16="http://schemas.microsoft.com/office/drawing/2014/main" id="{A215068E-180D-A5C9-2405-C15028131DA4}"/>
              </a:ext>
            </a:extLst>
          </p:cNvPr>
          <p:cNvSpPr>
            <a:spLocks noGrp="1"/>
          </p:cNvSpPr>
          <p:nvPr>
            <p:ph type="pic" idx="26" hasCustomPrompt="1"/>
          </p:nvPr>
        </p:nvSpPr>
        <p:spPr>
          <a:xfrm>
            <a:off x="9227145" y="4559549"/>
            <a:ext cx="2692443" cy="2556573"/>
          </a:xfrm>
          <a:prstGeom prst="roundRect">
            <a:avLst>
              <a:gd name="adj" fmla="val 7924"/>
            </a:avLst>
          </a:prstGeo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icoon 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281508911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Cards - Images only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86CE36E3-23DA-E4BC-E9C2-F1CCB98D6B9C}"/>
              </a:ext>
            </a:extLst>
          </p:cNvPr>
          <p:cNvCxnSpPr>
            <a:cxnSpLocks/>
          </p:cNvCxnSpPr>
          <p:nvPr userDrawn="1"/>
        </p:nvCxnSpPr>
        <p:spPr>
          <a:xfrm>
            <a:off x="9194909" y="684213"/>
            <a:ext cx="2997091" cy="0"/>
          </a:xfrm>
          <a:prstGeom prst="line">
            <a:avLst/>
          </a:prstGeom>
          <a:ln w="6350">
            <a:solidFill>
              <a:srgbClr val="333333">
                <a:alpha val="32157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1C494066-5A2D-5E2B-1E70-9ACFA1F75A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9848" y="489137"/>
            <a:ext cx="381000" cy="39015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17B0194-BBD7-9577-95A1-787F2A33BA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0209" y="365125"/>
            <a:ext cx="2044700" cy="638175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nl-NL" dirty="0"/>
              <a:t>CHAPTER TITLE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8DA293F-5397-03E8-1B6E-08FC57E78274}"/>
              </a:ext>
            </a:extLst>
          </p:cNvPr>
          <p:cNvSpPr>
            <a:spLocks/>
          </p:cNvSpPr>
          <p:nvPr userDrawn="1"/>
        </p:nvSpPr>
        <p:spPr>
          <a:xfrm>
            <a:off x="0" y="-425941"/>
            <a:ext cx="3637214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600" b="1" cap="none" baseline="0" noProof="0" dirty="0">
                <a:solidFill>
                  <a:schemeClr val="accent1"/>
                </a:solidFill>
                <a:latin typeface="+mn-lt"/>
              </a:rPr>
              <a:t>Tekst + Cards – Images </a:t>
            </a:r>
            <a:r>
              <a:rPr lang="nl-NL" sz="1600" b="1" cap="none" baseline="0" noProof="0" dirty="0" err="1">
                <a:solidFill>
                  <a:schemeClr val="accent1"/>
                </a:solidFill>
                <a:latin typeface="+mn-lt"/>
              </a:rPr>
              <a:t>only</a:t>
            </a:r>
            <a:r>
              <a:rPr lang="nl-NL" sz="1600" b="1" cap="none" baseline="0" noProof="0" dirty="0">
                <a:solidFill>
                  <a:schemeClr val="accent1"/>
                </a:solidFill>
                <a:latin typeface="+mn-lt"/>
              </a:rPr>
              <a:t> (LEFT)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6561971-03AC-0E85-4AD6-6B01BD0C8AD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46442" y="1322388"/>
            <a:ext cx="4779962" cy="50990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accent5"/>
                </a:solidFill>
              </a:defRPr>
            </a:lvl2pPr>
            <a:lvl3pPr>
              <a:defRPr sz="1800">
                <a:solidFill>
                  <a:schemeClr val="accent5"/>
                </a:solidFill>
              </a:defRPr>
            </a:lvl3pPr>
            <a:lvl4pPr>
              <a:defRPr sz="1600">
                <a:solidFill>
                  <a:schemeClr val="accent5"/>
                </a:solidFill>
              </a:defRPr>
            </a:lvl4pPr>
            <a:lvl5pPr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1" name="Tijdelijke aanduiding voor afbeelding 2">
            <a:extLst>
              <a:ext uri="{FF2B5EF4-FFF2-40B4-BE49-F238E27FC236}">
                <a16:creationId xmlns:a16="http://schemas.microsoft.com/office/drawing/2014/main" id="{D8EC7B05-0923-0300-8843-02C2A263E96F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3153049" y="-533411"/>
            <a:ext cx="2692443" cy="4946938"/>
          </a:xfrm>
          <a:prstGeom prst="roundRect">
            <a:avLst>
              <a:gd name="adj" fmla="val 7924"/>
            </a:avLst>
          </a:prstGeom>
        </p:spPr>
        <p:txBody>
          <a:bodyPr anchor="b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icoon om een afbeelding in te voegen</a:t>
            </a:r>
          </a:p>
        </p:txBody>
      </p:sp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C2DF4B34-DBBD-66D7-8B69-AAD630767F67}"/>
              </a:ext>
            </a:extLst>
          </p:cNvPr>
          <p:cNvSpPr>
            <a:spLocks noGrp="1"/>
          </p:cNvSpPr>
          <p:nvPr>
            <p:ph type="pic" idx="24" hasCustomPrompt="1"/>
          </p:nvPr>
        </p:nvSpPr>
        <p:spPr>
          <a:xfrm>
            <a:off x="320060" y="2503720"/>
            <a:ext cx="2692443" cy="4946938"/>
          </a:xfrm>
          <a:prstGeom prst="roundRect">
            <a:avLst>
              <a:gd name="adj" fmla="val 7924"/>
            </a:avLst>
          </a:prstGeo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icoon om een afbeelding in te voegen</a:t>
            </a:r>
          </a:p>
        </p:txBody>
      </p:sp>
      <p:sp>
        <p:nvSpPr>
          <p:cNvPr id="13" name="Tijdelijke aanduiding voor afbeelding 2">
            <a:extLst>
              <a:ext uri="{FF2B5EF4-FFF2-40B4-BE49-F238E27FC236}">
                <a16:creationId xmlns:a16="http://schemas.microsoft.com/office/drawing/2014/main" id="{80404051-25B5-75C2-49D6-C5DD54895CC3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320060" y="-202023"/>
            <a:ext cx="2692443" cy="2556573"/>
          </a:xfrm>
          <a:prstGeom prst="roundRect">
            <a:avLst>
              <a:gd name="adj" fmla="val 7924"/>
            </a:avLst>
          </a:prstGeo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icoon om een afbeelding in te voegen</a:t>
            </a:r>
          </a:p>
        </p:txBody>
      </p:sp>
      <p:sp>
        <p:nvSpPr>
          <p:cNvPr id="14" name="Tijdelijke aanduiding voor afbeelding 2">
            <a:extLst>
              <a:ext uri="{FF2B5EF4-FFF2-40B4-BE49-F238E27FC236}">
                <a16:creationId xmlns:a16="http://schemas.microsoft.com/office/drawing/2014/main" id="{A215068E-180D-A5C9-2405-C15028131DA4}"/>
              </a:ext>
            </a:extLst>
          </p:cNvPr>
          <p:cNvSpPr>
            <a:spLocks noGrp="1"/>
          </p:cNvSpPr>
          <p:nvPr>
            <p:ph type="pic" idx="26" hasCustomPrompt="1"/>
          </p:nvPr>
        </p:nvSpPr>
        <p:spPr>
          <a:xfrm>
            <a:off x="3152470" y="4559549"/>
            <a:ext cx="2692443" cy="2556573"/>
          </a:xfrm>
          <a:prstGeom prst="roundRect">
            <a:avLst>
              <a:gd name="adj" fmla="val 7924"/>
            </a:avLst>
          </a:prstGeo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icoon 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40369301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86CE36E3-23DA-E4BC-E9C2-F1CCB98D6B9C}"/>
              </a:ext>
            </a:extLst>
          </p:cNvPr>
          <p:cNvCxnSpPr>
            <a:cxnSpLocks/>
          </p:cNvCxnSpPr>
          <p:nvPr userDrawn="1"/>
        </p:nvCxnSpPr>
        <p:spPr>
          <a:xfrm>
            <a:off x="3017133" y="684213"/>
            <a:ext cx="2222377" cy="0"/>
          </a:xfrm>
          <a:prstGeom prst="line">
            <a:avLst/>
          </a:prstGeom>
          <a:ln w="6350">
            <a:solidFill>
              <a:srgbClr val="333333">
                <a:alpha val="32157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1C494066-5A2D-5E2B-1E70-9ACFA1F75A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666" y="476618"/>
            <a:ext cx="381000" cy="390151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17B0194-BBD7-9577-95A1-787F2A33BA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2433" y="365125"/>
            <a:ext cx="2044700" cy="638175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tx2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nl-NL" dirty="0"/>
              <a:t>CHAPTER TITLE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8DA293F-5397-03E8-1B6E-08FC57E78274}"/>
              </a:ext>
            </a:extLst>
          </p:cNvPr>
          <p:cNvSpPr>
            <a:spLocks/>
          </p:cNvSpPr>
          <p:nvPr userDrawn="1"/>
        </p:nvSpPr>
        <p:spPr>
          <a:xfrm>
            <a:off x="0" y="-549052"/>
            <a:ext cx="1425070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600" b="1" cap="none" baseline="0" noProof="0" dirty="0">
                <a:solidFill>
                  <a:schemeClr val="accent1"/>
                </a:solidFill>
                <a:latin typeface="+mn-lt"/>
              </a:rPr>
              <a:t>Tekst + Cards</a:t>
            </a:r>
          </a:p>
          <a:p>
            <a:pPr algn="l"/>
            <a:endParaRPr lang="nl-NL" sz="1600" b="1" cap="none" baseline="0" noProof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1" name="Afgeronde rechthoek 30">
            <a:extLst>
              <a:ext uri="{FF2B5EF4-FFF2-40B4-BE49-F238E27FC236}">
                <a16:creationId xmlns:a16="http://schemas.microsoft.com/office/drawing/2014/main" id="{EB8A18F0-D014-27DD-6060-6389D0A888E1}"/>
              </a:ext>
            </a:extLst>
          </p:cNvPr>
          <p:cNvSpPr/>
          <p:nvPr userDrawn="1"/>
        </p:nvSpPr>
        <p:spPr>
          <a:xfrm>
            <a:off x="9227724" y="4757740"/>
            <a:ext cx="2692443" cy="2356493"/>
          </a:xfrm>
          <a:prstGeom prst="roundRect">
            <a:avLst>
              <a:gd name="adj" fmla="val 8515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6561971-03AC-0E85-4AD6-6B01BD0C8AD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68666" y="1322388"/>
            <a:ext cx="4779962" cy="50990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accent5"/>
                </a:solidFill>
              </a:defRPr>
            </a:lvl2pPr>
            <a:lvl3pPr>
              <a:defRPr sz="1800">
                <a:solidFill>
                  <a:schemeClr val="accent5"/>
                </a:solidFill>
              </a:defRPr>
            </a:lvl3pPr>
            <a:lvl4pPr>
              <a:defRPr sz="1600">
                <a:solidFill>
                  <a:schemeClr val="accent5"/>
                </a:solidFill>
              </a:defRPr>
            </a:lvl4pPr>
            <a:lvl5pPr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CBB62CAC-38E1-544E-DEF0-C3B7174ACC6C}"/>
              </a:ext>
            </a:extLst>
          </p:cNvPr>
          <p:cNvSpPr/>
          <p:nvPr userDrawn="1"/>
        </p:nvSpPr>
        <p:spPr>
          <a:xfrm>
            <a:off x="6389722" y="-179720"/>
            <a:ext cx="2692443" cy="2556309"/>
          </a:xfrm>
          <a:prstGeom prst="roundRect">
            <a:avLst>
              <a:gd name="adj" fmla="val 851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Tijdelijke aanduiding voor afbeelding 2">
            <a:extLst>
              <a:ext uri="{FF2B5EF4-FFF2-40B4-BE49-F238E27FC236}">
                <a16:creationId xmlns:a16="http://schemas.microsoft.com/office/drawing/2014/main" id="{D8EC7B05-0923-0300-8843-02C2A263E96F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227724" y="-321542"/>
            <a:ext cx="2692443" cy="4946938"/>
          </a:xfrm>
          <a:prstGeom prst="roundRect">
            <a:avLst>
              <a:gd name="adj" fmla="val 7924"/>
            </a:avLst>
          </a:prstGeom>
        </p:spPr>
        <p:txBody>
          <a:bodyPr anchor="b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icoon om een afbeelding in te voegen</a:t>
            </a:r>
          </a:p>
        </p:txBody>
      </p:sp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C2DF4B34-DBBD-66D7-8B69-AAD630767F67}"/>
              </a:ext>
            </a:extLst>
          </p:cNvPr>
          <p:cNvSpPr>
            <a:spLocks noGrp="1"/>
          </p:cNvSpPr>
          <p:nvPr>
            <p:ph type="pic" idx="24" hasCustomPrompt="1"/>
          </p:nvPr>
        </p:nvSpPr>
        <p:spPr>
          <a:xfrm>
            <a:off x="6394735" y="2503720"/>
            <a:ext cx="2692443" cy="4946938"/>
          </a:xfrm>
          <a:prstGeom prst="roundRect">
            <a:avLst>
              <a:gd name="adj" fmla="val 7924"/>
            </a:avLst>
          </a:prstGeo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icoon 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223381480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F34713B-165A-833A-7F60-19AAB36837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69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0">
                <a:solidFill>
                  <a:schemeClr val="tx1">
                    <a:tint val="82000"/>
                  </a:schemeClr>
                </a:solidFill>
                <a:latin typeface="Poppins Light" pitchFamily="2" charset="77"/>
                <a:cs typeface="Poppins Light" pitchFamily="2" charset="77"/>
              </a:defRPr>
            </a:lvl1pPr>
          </a:lstStyle>
          <a:p>
            <a:r>
              <a:rPr lang="nl-NL" dirty="0" err="1"/>
              <a:t>PowerCem</a:t>
            </a:r>
            <a:r>
              <a:rPr lang="nl-NL" dirty="0"/>
              <a:t> Technologies</a:t>
            </a:r>
          </a:p>
        </p:txBody>
      </p:sp>
    </p:spTree>
    <p:extLst>
      <p:ext uri="{BB962C8B-B14F-4D97-AF65-F5344CB8AC3E}">
        <p14:creationId xmlns:p14="http://schemas.microsoft.com/office/powerpoint/2010/main" val="140830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76" r:id="rId2"/>
    <p:sldLayoutId id="2147483692" r:id="rId3"/>
    <p:sldLayoutId id="2147483689" r:id="rId4"/>
    <p:sldLayoutId id="2147483690" r:id="rId5"/>
    <p:sldLayoutId id="2147483707" r:id="rId6"/>
    <p:sldLayoutId id="2147483708" r:id="rId7"/>
    <p:sldLayoutId id="2147483710" r:id="rId8"/>
    <p:sldLayoutId id="2147483709" r:id="rId9"/>
    <p:sldLayoutId id="2147483701" r:id="rId10"/>
    <p:sldLayoutId id="2147483702" r:id="rId11"/>
    <p:sldLayoutId id="2147483706" r:id="rId12"/>
    <p:sldLayoutId id="2147483704" r:id="rId13"/>
    <p:sldLayoutId id="2147483699" r:id="rId14"/>
    <p:sldLayoutId id="2147483700" r:id="rId15"/>
    <p:sldLayoutId id="2147483703" r:id="rId16"/>
    <p:sldLayoutId id="2147483705" r:id="rId17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 descr="Afbeelding met buitenshuis, weg, boom, landschap&#10;&#10;Door AI gegenereerde inhoud is mogelijk onjuist.">
            <a:extLst>
              <a:ext uri="{FF2B5EF4-FFF2-40B4-BE49-F238E27FC236}">
                <a16:creationId xmlns:a16="http://schemas.microsoft.com/office/drawing/2014/main" id="{E1299AF1-714F-8D01-19D5-89D787FFE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5" b="5665"/>
          <a:stretch>
            <a:fillRect/>
          </a:stretch>
        </p:blipFill>
        <p:spPr/>
      </p:pic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AF722FB4-80D3-8B83-055E-1F98172D00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EE5DF6CF-116A-974A-D81A-8379566A7C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75E53E53-01CF-B8C6-5C03-BF9458C08E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162E75-E510-310F-D176-E93A6B111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800" dirty="0"/>
              <a:t>We are </a:t>
            </a:r>
            <a:r>
              <a:rPr lang="nl-NL" sz="4800" dirty="0" err="1"/>
              <a:t>PowerCem</a:t>
            </a:r>
            <a:r>
              <a:rPr lang="nl-NL" sz="4800" dirty="0"/>
              <a:t> Technologies</a:t>
            </a:r>
          </a:p>
        </p:txBody>
      </p:sp>
    </p:spTree>
    <p:extLst>
      <p:ext uri="{BB962C8B-B14F-4D97-AF65-F5344CB8AC3E}">
        <p14:creationId xmlns:p14="http://schemas.microsoft.com/office/powerpoint/2010/main" val="288160373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71189-DB22-1139-9F7E-1EF15C0C5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4622AD38-CB94-246B-8E34-C2B303C9E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Video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A183D3A5-6852-FF8D-E27E-6F4ADC5EC5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2432" y="414525"/>
            <a:ext cx="6962199" cy="514335"/>
          </a:xfrm>
        </p:spPr>
        <p:txBody>
          <a:bodyPr/>
          <a:lstStyle/>
          <a:p>
            <a:r>
              <a:rPr lang="nl-NL" dirty="0"/>
              <a:t>South </a:t>
            </a:r>
            <a:r>
              <a:rPr lang="nl-NL" dirty="0" err="1"/>
              <a:t>Emsall</a:t>
            </a:r>
            <a:r>
              <a:rPr lang="nl-NL" dirty="0"/>
              <a:t> </a:t>
            </a:r>
            <a:r>
              <a:rPr lang="nl-NL" dirty="0" err="1"/>
              <a:t>Sewage</a:t>
            </a:r>
            <a:r>
              <a:rPr lang="nl-NL" dirty="0"/>
              <a:t> Treatment Works Wetland </a:t>
            </a: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4E5B516E-66B5-D851-E117-34224A171B9E}"/>
              </a:ext>
            </a:extLst>
          </p:cNvPr>
          <p:cNvCxnSpPr/>
          <p:nvPr/>
        </p:nvCxnSpPr>
        <p:spPr>
          <a:xfrm>
            <a:off x="2002054" y="4165540"/>
            <a:ext cx="0" cy="338555"/>
          </a:xfrm>
          <a:prstGeom prst="line">
            <a:avLst/>
          </a:prstGeom>
          <a:ln w="9525">
            <a:solidFill>
              <a:srgbClr val="4C4F57">
                <a:alpha val="29804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ARK638 Powercem Montage V0.2">
            <a:hlinkClick r:id="" action="ppaction://media"/>
            <a:extLst>
              <a:ext uri="{FF2B5EF4-FFF2-40B4-BE49-F238E27FC236}">
                <a16:creationId xmlns:a16="http://schemas.microsoft.com/office/drawing/2014/main" id="{C8732196-FDA3-739D-6DE0-B8BDCAABB3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8400" y="137160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697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CA9959F-659B-0EC0-150D-430D11D1E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Philosophy</a:t>
            </a:r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6B63A6EB-9EA5-46F7-2A43-CFE2308D4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2432" y="414525"/>
            <a:ext cx="6962199" cy="514335"/>
          </a:xfrm>
        </p:spPr>
        <p:txBody>
          <a:bodyPr/>
          <a:lstStyle/>
          <a:p>
            <a:r>
              <a:rPr lang="nl-NL" dirty="0"/>
              <a:t>South </a:t>
            </a:r>
            <a:r>
              <a:rPr lang="nl-NL" dirty="0" err="1"/>
              <a:t>Emsall</a:t>
            </a:r>
            <a:r>
              <a:rPr lang="nl-NL" dirty="0"/>
              <a:t> </a:t>
            </a:r>
            <a:r>
              <a:rPr lang="nl-NL" dirty="0" err="1"/>
              <a:t>Sewage</a:t>
            </a:r>
            <a:r>
              <a:rPr lang="nl-NL" dirty="0"/>
              <a:t> Treatment Works Wetland 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85BD949A-C3F6-5B6D-72CF-57FAC3F8C79E}"/>
              </a:ext>
            </a:extLst>
          </p:cNvPr>
          <p:cNvSpPr txBox="1"/>
          <p:nvPr/>
        </p:nvSpPr>
        <p:spPr>
          <a:xfrm>
            <a:off x="381225" y="1811166"/>
            <a:ext cx="10188452" cy="2056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significantly reduce the carbon footprint of the construction </a:t>
            </a:r>
            <a:endParaRPr lang="en-GB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preserve virgin aggregate resources</a:t>
            </a:r>
            <a:endParaRPr lang="en-GB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avoid the use of a manufactured membrane</a:t>
            </a:r>
            <a:endParaRPr lang="en-GB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create a facility that can be maintained simply and safely throughout its intended design life</a:t>
            </a:r>
            <a:endParaRPr lang="en-GB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use materials that can be fully recycled at end of life of the facility, with zero waste</a:t>
            </a:r>
            <a:endParaRPr lang="en-GB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798128A5-416B-6847-5F84-99B6186CDC0D}"/>
              </a:ext>
            </a:extLst>
          </p:cNvPr>
          <p:cNvCxnSpPr/>
          <p:nvPr/>
        </p:nvCxnSpPr>
        <p:spPr>
          <a:xfrm>
            <a:off x="2002054" y="4165540"/>
            <a:ext cx="0" cy="338555"/>
          </a:xfrm>
          <a:prstGeom prst="line">
            <a:avLst/>
          </a:prstGeom>
          <a:ln w="9525">
            <a:solidFill>
              <a:srgbClr val="4C4F57">
                <a:alpha val="29804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09024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7846F-EF55-8902-2569-EE1F3161E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C6FBF39-1E00-8B70-FAF3-B95D3B6DE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The Project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F4B8299-E3A2-1CD6-A337-A2D5D5B6F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2432" y="414525"/>
            <a:ext cx="6962199" cy="514335"/>
          </a:xfrm>
        </p:spPr>
        <p:txBody>
          <a:bodyPr/>
          <a:lstStyle/>
          <a:p>
            <a:r>
              <a:rPr lang="nl-NL" dirty="0"/>
              <a:t>South </a:t>
            </a:r>
            <a:r>
              <a:rPr lang="nl-NL" dirty="0" err="1"/>
              <a:t>Emsall</a:t>
            </a:r>
            <a:r>
              <a:rPr lang="nl-NL" dirty="0"/>
              <a:t> </a:t>
            </a:r>
            <a:r>
              <a:rPr lang="nl-NL" dirty="0" err="1"/>
              <a:t>Sewage</a:t>
            </a:r>
            <a:r>
              <a:rPr lang="nl-NL" dirty="0"/>
              <a:t> Treatment Works Wetland 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31949CD9-DC7A-393E-D023-B607EEC177E4}"/>
              </a:ext>
            </a:extLst>
          </p:cNvPr>
          <p:cNvSpPr txBox="1"/>
          <p:nvPr/>
        </p:nvSpPr>
        <p:spPr>
          <a:xfrm>
            <a:off x="381224" y="1811166"/>
            <a:ext cx="11091305" cy="1706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 </a:t>
            </a: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wetland cells covering around 25,300 m²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Provision of storage capacity for storm over flows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Removal by plants of chemicals such as phosphates not addressed by the STW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Accommodates flow of 440l/s </a:t>
            </a: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64D99778-C639-E0EF-7436-3768E2F61C09}"/>
              </a:ext>
            </a:extLst>
          </p:cNvPr>
          <p:cNvCxnSpPr/>
          <p:nvPr/>
        </p:nvCxnSpPr>
        <p:spPr>
          <a:xfrm>
            <a:off x="2002054" y="4165540"/>
            <a:ext cx="0" cy="338555"/>
          </a:xfrm>
          <a:prstGeom prst="line">
            <a:avLst/>
          </a:prstGeom>
          <a:ln w="9525">
            <a:solidFill>
              <a:srgbClr val="4C4F57">
                <a:alpha val="29804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11818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DA3DA-04AD-A39E-B7B7-9A7BBD9B0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D5D8E80-A480-5CFD-00BB-32198AEB0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Methodology</a:t>
            </a:r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F89FDFAF-41ED-8A14-310A-F0AE0F3993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2432" y="414525"/>
            <a:ext cx="6962199" cy="514335"/>
          </a:xfrm>
        </p:spPr>
        <p:txBody>
          <a:bodyPr/>
          <a:lstStyle/>
          <a:p>
            <a:r>
              <a:rPr lang="nl-NL" dirty="0"/>
              <a:t>South </a:t>
            </a:r>
            <a:r>
              <a:rPr lang="nl-NL" dirty="0" err="1"/>
              <a:t>Emsall</a:t>
            </a:r>
            <a:r>
              <a:rPr lang="nl-NL" dirty="0"/>
              <a:t> </a:t>
            </a:r>
            <a:r>
              <a:rPr lang="nl-NL" dirty="0" err="1"/>
              <a:t>Sewage</a:t>
            </a:r>
            <a:r>
              <a:rPr lang="nl-NL" dirty="0"/>
              <a:t> Treatment Works Wetland 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E80CF89A-AE1D-DCA1-57A5-42641E73A92C}"/>
              </a:ext>
            </a:extLst>
          </p:cNvPr>
          <p:cNvSpPr txBox="1"/>
          <p:nvPr/>
        </p:nvSpPr>
        <p:spPr>
          <a:xfrm>
            <a:off x="381224" y="1811166"/>
            <a:ext cx="11091305" cy="372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Soils laboratory tested to prove strength and impermeability, benchmarked against puddle clay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Designed for balanced cut/fill – no spoil to landfill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Vegetation stripped off, topsoil removed and stockpiled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Bulk earthworks carried out to create cell plateaus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Base of cells stabilised in-situ with RoadCem and OPC to a depth of 250mm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Topsoil stabilised ex-situ, placed in 250mm layers and compacted to form the embankments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Embankments formed oversize and trimmed to shape after 1 week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Cell 1 full hydraulic test at capacity plus 25% safety margin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1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01DB6A6C-4CEA-ACD1-4DE8-F2575B0EEA5C}"/>
              </a:ext>
            </a:extLst>
          </p:cNvPr>
          <p:cNvCxnSpPr/>
          <p:nvPr/>
        </p:nvCxnSpPr>
        <p:spPr>
          <a:xfrm>
            <a:off x="2002054" y="4165540"/>
            <a:ext cx="0" cy="338555"/>
          </a:xfrm>
          <a:prstGeom prst="line">
            <a:avLst/>
          </a:prstGeom>
          <a:ln w="9525">
            <a:solidFill>
              <a:srgbClr val="4C4F57">
                <a:alpha val="29804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34337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D3717-59D6-6D94-5675-BC807C736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E55482E-2F5E-62B0-1E41-FAA31D9A1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Carbon Footprint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AE98F7B1-1B25-73B2-AC2A-134943D1DA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2432" y="414525"/>
            <a:ext cx="6962199" cy="514335"/>
          </a:xfrm>
        </p:spPr>
        <p:txBody>
          <a:bodyPr/>
          <a:lstStyle/>
          <a:p>
            <a:r>
              <a:rPr lang="nl-NL" dirty="0"/>
              <a:t>South </a:t>
            </a:r>
            <a:r>
              <a:rPr lang="nl-NL" dirty="0" err="1"/>
              <a:t>Emsall</a:t>
            </a:r>
            <a:r>
              <a:rPr lang="nl-NL" dirty="0"/>
              <a:t> </a:t>
            </a:r>
            <a:r>
              <a:rPr lang="nl-NL" dirty="0" err="1"/>
              <a:t>Sewage</a:t>
            </a:r>
            <a:r>
              <a:rPr lang="nl-NL" dirty="0"/>
              <a:t> Treatment Works Wetland 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135AE035-4DEB-4CDB-EC85-C3B4B1942FD1}"/>
              </a:ext>
            </a:extLst>
          </p:cNvPr>
          <p:cNvSpPr txBox="1"/>
          <p:nvPr/>
        </p:nvSpPr>
        <p:spPr>
          <a:xfrm>
            <a:off x="396727" y="1811166"/>
            <a:ext cx="11091305" cy="3517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Original design – all topsoil to landfill and import equal volume of clay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Estimated 3,000 HGV movements, requiring a 650m long temporary haul road, 2 bridges over the beck and a highway standard junction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Stabilising site won material reduced HGV movements to delivery of RoadCem and cement and plant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haul road, would have been waste on removal, no longer required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Omission of manufactured liner further reduced carbon footprint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Based on other projects estimated 80% reduction in carbon footprint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1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F2BBD595-6801-D165-6E01-74DCBED6FA1C}"/>
              </a:ext>
            </a:extLst>
          </p:cNvPr>
          <p:cNvCxnSpPr/>
          <p:nvPr/>
        </p:nvCxnSpPr>
        <p:spPr>
          <a:xfrm>
            <a:off x="2002054" y="4165540"/>
            <a:ext cx="0" cy="338555"/>
          </a:xfrm>
          <a:prstGeom prst="line">
            <a:avLst/>
          </a:prstGeom>
          <a:ln w="9525">
            <a:solidFill>
              <a:srgbClr val="4C4F57">
                <a:alpha val="29804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13030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A0DA5-6D8F-B376-CBCA-3345B697A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A5EF2B0-9188-8FFB-5F67-68F338ABE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Technology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2812780-367F-0991-1E0B-2C79AE2D11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2432" y="414525"/>
            <a:ext cx="6962199" cy="514335"/>
          </a:xfrm>
        </p:spPr>
        <p:txBody>
          <a:bodyPr/>
          <a:lstStyle/>
          <a:p>
            <a:r>
              <a:rPr lang="nl-NL" dirty="0"/>
              <a:t>South </a:t>
            </a:r>
            <a:r>
              <a:rPr lang="nl-NL" dirty="0" err="1"/>
              <a:t>Emsall</a:t>
            </a:r>
            <a:r>
              <a:rPr lang="nl-NL" dirty="0"/>
              <a:t> </a:t>
            </a:r>
            <a:r>
              <a:rPr lang="nl-NL" dirty="0" err="1"/>
              <a:t>Sewage</a:t>
            </a:r>
            <a:r>
              <a:rPr lang="nl-NL" dirty="0"/>
              <a:t> Treatment Works Wetland 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0315EA8B-9972-A7D0-F943-D5F412529A64}"/>
              </a:ext>
            </a:extLst>
          </p:cNvPr>
          <p:cNvSpPr txBox="1"/>
          <p:nvPr/>
        </p:nvSpPr>
        <p:spPr>
          <a:xfrm>
            <a:off x="396727" y="1811166"/>
            <a:ext cx="11091305" cy="5253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Cement and lime ‘glue’ the particles together, resulting in a brittle material with little tensile strength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RoadCem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significantly enhances the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stabilisation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process by wrapping the particles in a needle like matrix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resultant material has good tensile strength, a high modulus of elasticity and </a:t>
            </a: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low 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permeability</a:t>
            </a:r>
            <a:endParaRPr lang="en-GB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arge areas can be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stabilised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with excellent crack control, such that movement joints are not required</a:t>
            </a:r>
            <a:endParaRPr lang="en-GB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reater proportion of the cement is included in the hydration process which improves the durability of the stabilised material and reduces cement requirement</a:t>
            </a:r>
            <a:endParaRPr lang="en-GB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Contaminants are locked into the microstructure, no leaching of contaminants</a:t>
            </a:r>
            <a:endParaRPr lang="en-GB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RoadCem</a:t>
            </a:r>
            <a:r>
              <a:rPr lang="en-US" sz="2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can be used with soils which are not suitable for lime, or cement </a:t>
            </a:r>
            <a:r>
              <a:rPr lang="en-US" sz="2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stabilisation</a:t>
            </a:r>
            <a:r>
              <a:rPr lang="en-US" sz="2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such as soils with high organic content and clays with high sulphate content and high-volume change potential</a:t>
            </a:r>
            <a:endParaRPr lang="en-US" sz="20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D5F0DAAB-C124-B723-C073-DBD2EA27DCD1}"/>
              </a:ext>
            </a:extLst>
          </p:cNvPr>
          <p:cNvCxnSpPr/>
          <p:nvPr/>
        </p:nvCxnSpPr>
        <p:spPr>
          <a:xfrm>
            <a:off x="2002054" y="4165540"/>
            <a:ext cx="0" cy="338555"/>
          </a:xfrm>
          <a:prstGeom prst="line">
            <a:avLst/>
          </a:prstGeom>
          <a:ln w="9525">
            <a:solidFill>
              <a:srgbClr val="4C4F57">
                <a:alpha val="29804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45903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17C6F-11FE-3BF8-9BA6-E3A696CE6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EFBF67A-78DD-B9DB-C2AE-3825D7137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Design and </a:t>
            </a:r>
            <a:r>
              <a:rPr lang="nl-NL" dirty="0" err="1"/>
              <a:t>Verification</a:t>
            </a:r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84E36699-7499-0165-9455-42A2E033B4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2432" y="414525"/>
            <a:ext cx="6962199" cy="514335"/>
          </a:xfrm>
        </p:spPr>
        <p:txBody>
          <a:bodyPr/>
          <a:lstStyle/>
          <a:p>
            <a:r>
              <a:rPr lang="nl-NL" dirty="0"/>
              <a:t>South </a:t>
            </a:r>
            <a:r>
              <a:rPr lang="nl-NL" dirty="0" err="1"/>
              <a:t>Emsall</a:t>
            </a:r>
            <a:r>
              <a:rPr lang="nl-NL" dirty="0"/>
              <a:t> </a:t>
            </a:r>
            <a:r>
              <a:rPr lang="nl-NL" dirty="0" err="1"/>
              <a:t>Sewage</a:t>
            </a:r>
            <a:r>
              <a:rPr lang="nl-NL" dirty="0"/>
              <a:t> Treatment Works Wetland 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EB8254BA-A4C0-FFE8-8495-324EA447E58A}"/>
              </a:ext>
            </a:extLst>
          </p:cNvPr>
          <p:cNvSpPr txBox="1"/>
          <p:nvPr/>
        </p:nvSpPr>
        <p:spPr>
          <a:xfrm>
            <a:off x="396727" y="1811166"/>
            <a:ext cx="11091305" cy="199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final layout of the cells and the cut/fill model were carried out by Civil Engineers from Rodgers Leask Ltd</a:t>
            </a:r>
            <a:endParaRPr lang="en-GB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soil sampling, laboratory testing, geotechnical design and site monitoring and verification were carried out by Geotechnical Engineers from Rodgers Leask Ltd</a:t>
            </a:r>
            <a:endParaRPr lang="en-GB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34C2A417-440F-23A8-B200-22B066C8442A}"/>
              </a:ext>
            </a:extLst>
          </p:cNvPr>
          <p:cNvCxnSpPr/>
          <p:nvPr/>
        </p:nvCxnSpPr>
        <p:spPr>
          <a:xfrm>
            <a:off x="2002054" y="4165540"/>
            <a:ext cx="0" cy="338555"/>
          </a:xfrm>
          <a:prstGeom prst="line">
            <a:avLst/>
          </a:prstGeom>
          <a:ln w="9525">
            <a:solidFill>
              <a:srgbClr val="4C4F57">
                <a:alpha val="29804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75062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D92EB-7CA3-F59B-DF68-E5119E5EA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966ABE6-4BC2-7EDE-107B-49DF10ED1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Maintenance and End of Life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9CE9EB91-9E42-B358-D5BF-A13746FC2C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2432" y="414525"/>
            <a:ext cx="6962199" cy="514335"/>
          </a:xfrm>
        </p:spPr>
        <p:txBody>
          <a:bodyPr/>
          <a:lstStyle/>
          <a:p>
            <a:r>
              <a:rPr lang="nl-NL" dirty="0"/>
              <a:t>South </a:t>
            </a:r>
            <a:r>
              <a:rPr lang="nl-NL" dirty="0" err="1"/>
              <a:t>Emsall</a:t>
            </a:r>
            <a:r>
              <a:rPr lang="nl-NL" dirty="0"/>
              <a:t> </a:t>
            </a:r>
            <a:r>
              <a:rPr lang="nl-NL" dirty="0" err="1"/>
              <a:t>Sewage</a:t>
            </a:r>
            <a:r>
              <a:rPr lang="nl-NL" dirty="0"/>
              <a:t> Treatment Works Wetland 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C1E87C35-CBC5-35C5-03D3-A719B840DBC3}"/>
              </a:ext>
            </a:extLst>
          </p:cNvPr>
          <p:cNvSpPr txBox="1"/>
          <p:nvPr/>
        </p:nvSpPr>
        <p:spPr>
          <a:xfrm>
            <a:off x="396727" y="1811166"/>
            <a:ext cx="11091305" cy="275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stabilised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material forming the bases and embankments of the cells enables mechanical plant to enter the cells for maintenance without damaging the integrity or the water retaining properties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Use of a liner would have made maintenance more difficult</a:t>
            </a:r>
            <a:endParaRPr lang="en-GB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 the cells are eventually decommissioned the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stabilised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soil can be recycled, either as a growing medium, or as an aggregate for use elsewhere</a:t>
            </a:r>
            <a:endParaRPr lang="en-GB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210486AE-B6EF-F37D-2D49-F70CA10260D8}"/>
              </a:ext>
            </a:extLst>
          </p:cNvPr>
          <p:cNvCxnSpPr/>
          <p:nvPr/>
        </p:nvCxnSpPr>
        <p:spPr>
          <a:xfrm>
            <a:off x="2002054" y="4165540"/>
            <a:ext cx="0" cy="338555"/>
          </a:xfrm>
          <a:prstGeom prst="line">
            <a:avLst/>
          </a:prstGeom>
          <a:ln w="9525">
            <a:solidFill>
              <a:srgbClr val="4C4F57">
                <a:alpha val="29804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4847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6D25E-5D0D-A5AA-3C32-AD716E64C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94059C6-E479-D1AF-FF6B-6B23D4BFC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Sawn</a:t>
            </a:r>
            <a:r>
              <a:rPr lang="nl-NL" dirty="0"/>
              <a:t> Sample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CD7756E8-B09A-84FD-BAF2-9DF588034C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2432" y="414525"/>
            <a:ext cx="6962199" cy="514335"/>
          </a:xfrm>
        </p:spPr>
        <p:txBody>
          <a:bodyPr/>
          <a:lstStyle/>
          <a:p>
            <a:r>
              <a:rPr lang="nl-NL" dirty="0"/>
              <a:t>South </a:t>
            </a:r>
            <a:r>
              <a:rPr lang="nl-NL" dirty="0" err="1"/>
              <a:t>Emsall</a:t>
            </a:r>
            <a:r>
              <a:rPr lang="nl-NL" dirty="0"/>
              <a:t> </a:t>
            </a:r>
            <a:r>
              <a:rPr lang="nl-NL" dirty="0" err="1"/>
              <a:t>Sewage</a:t>
            </a:r>
            <a:r>
              <a:rPr lang="nl-NL" dirty="0"/>
              <a:t> Treatment Works Wetland </a:t>
            </a: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1A3ADAEE-04D7-CB65-A3ED-AD5C7063F001}"/>
              </a:ext>
            </a:extLst>
          </p:cNvPr>
          <p:cNvCxnSpPr/>
          <p:nvPr/>
        </p:nvCxnSpPr>
        <p:spPr>
          <a:xfrm>
            <a:off x="2002054" y="4165540"/>
            <a:ext cx="0" cy="338555"/>
          </a:xfrm>
          <a:prstGeom prst="line">
            <a:avLst/>
          </a:prstGeom>
          <a:ln w="9525">
            <a:solidFill>
              <a:srgbClr val="4C4F57">
                <a:alpha val="29804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in orange gloves and gloves standing next to a pile of dirt&#10;&#10;AI-generated content may be incorrect.">
            <a:extLst>
              <a:ext uri="{FF2B5EF4-FFF2-40B4-BE49-F238E27FC236}">
                <a16:creationId xmlns:a16="http://schemas.microsoft.com/office/drawing/2014/main" id="{6C4FB1CC-33CB-587E-5243-E85474C5A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2425" y="2307641"/>
            <a:ext cx="5054595" cy="379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9186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Kantoorthema">
  <a:themeElements>
    <a:clrScheme name="PowerCem - Theme">
      <a:dk1>
        <a:srgbClr val="333333"/>
      </a:dk1>
      <a:lt1>
        <a:srgbClr val="F0F0F0"/>
      </a:lt1>
      <a:dk2>
        <a:srgbClr val="0258A3"/>
      </a:dk2>
      <a:lt2>
        <a:srgbClr val="FFFFFF"/>
      </a:lt2>
      <a:accent1>
        <a:srgbClr val="4EABEA"/>
      </a:accent1>
      <a:accent2>
        <a:srgbClr val="D1D3D5"/>
      </a:accent2>
      <a:accent3>
        <a:srgbClr val="12151F"/>
      </a:accent3>
      <a:accent4>
        <a:srgbClr val="AFE1FB"/>
      </a:accent4>
      <a:accent5>
        <a:srgbClr val="4C4F57"/>
      </a:accent5>
      <a:accent6>
        <a:srgbClr val="12151F"/>
      </a:accent6>
      <a:hlink>
        <a:srgbClr val="0258A3"/>
      </a:hlink>
      <a:folHlink>
        <a:srgbClr val="4EABEA"/>
      </a:folHlink>
    </a:clrScheme>
    <a:fontScheme name="Poppins - PowerCem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33333">
            <a:alpha val="29804"/>
          </a:srgbClr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Cem - Sjabloon" id="{BE510D7F-C0E1-DF4A-BA7E-FD2DD13090D1}" vid="{5E891E74-9345-BC46-9BE8-B708546F93D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fedf60e-bd1a-48e9-a361-350e6da203aa" xsi:nil="true"/>
    <lcf76f155ced4ddcb4097134ff3c332f xmlns="aa586818-916b-47d3-9f08-983c4dc8711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7DCA4F57C85F4BBABB899F916A4CC5" ma:contentTypeVersion="17" ma:contentTypeDescription="Een nieuw document maken." ma:contentTypeScope="" ma:versionID="2b5e4715fab7ddf0dc3f22dd436420fd">
  <xsd:schema xmlns:xsd="http://www.w3.org/2001/XMLSchema" xmlns:xs="http://www.w3.org/2001/XMLSchema" xmlns:p="http://schemas.microsoft.com/office/2006/metadata/properties" xmlns:ns2="aa586818-916b-47d3-9f08-983c4dc8711e" xmlns:ns3="7fedf60e-bd1a-48e9-a361-350e6da203aa" targetNamespace="http://schemas.microsoft.com/office/2006/metadata/properties" ma:root="true" ma:fieldsID="585656becedcf1bca04c72946f4d1a13" ns2:_="" ns3:_="">
    <xsd:import namespace="aa586818-916b-47d3-9f08-983c4dc8711e"/>
    <xsd:import namespace="7fedf60e-bd1a-48e9-a361-350e6da203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586818-916b-47d3-9f08-983c4dc871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c9129768-537a-4e9f-96c4-823ee94f2f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edf60e-bd1a-48e9-a361-350e6da203aa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f7885668-d298-47e3-8a7b-33d0b7b389e0}" ma:internalName="TaxCatchAll" ma:showField="CatchAllData" ma:web="7fedf60e-bd1a-48e9-a361-350e6da203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8B4B2F-B219-4DCB-9517-1475B4236798}">
  <ds:schemaRefs>
    <ds:schemaRef ds:uri="http://schemas.microsoft.com/office/2006/metadata/properties"/>
    <ds:schemaRef ds:uri="http://schemas.microsoft.com/office/infopath/2007/PartnerControls"/>
    <ds:schemaRef ds:uri="7fedf60e-bd1a-48e9-a361-350e6da203aa"/>
    <ds:schemaRef ds:uri="aa586818-916b-47d3-9f08-983c4dc8711e"/>
  </ds:schemaRefs>
</ds:datastoreItem>
</file>

<file path=customXml/itemProps2.xml><?xml version="1.0" encoding="utf-8"?>
<ds:datastoreItem xmlns:ds="http://schemas.openxmlformats.org/officeDocument/2006/customXml" ds:itemID="{35FCCCC3-3229-458E-BC5B-0F5941DCE2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705054-CED6-40D2-A845-52EB3143DA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586818-916b-47d3-9f08-983c4dc8711e"/>
    <ds:schemaRef ds:uri="7fedf60e-bd1a-48e9-a361-350e6da203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PowerCem - Theme</Template>
  <TotalTime>11</TotalTime>
  <Words>596</Words>
  <Application>Microsoft Office PowerPoint</Application>
  <PresentationFormat>Widescreen</PresentationFormat>
  <Paragraphs>63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Aptos</vt:lpstr>
      <vt:lpstr>Arial</vt:lpstr>
      <vt:lpstr>Calibri</vt:lpstr>
      <vt:lpstr>Poppins</vt:lpstr>
      <vt:lpstr>Poppins Light</vt:lpstr>
      <vt:lpstr>Poppins Medium</vt:lpstr>
      <vt:lpstr>Poppins SemiBold</vt:lpstr>
      <vt:lpstr>Kantoorthema</vt:lpstr>
      <vt:lpstr>We are PowerCem Technologies</vt:lpstr>
      <vt:lpstr>Philosophy</vt:lpstr>
      <vt:lpstr>The Project</vt:lpstr>
      <vt:lpstr>Methodology</vt:lpstr>
      <vt:lpstr>Carbon Footprint</vt:lpstr>
      <vt:lpstr>Technology</vt:lpstr>
      <vt:lpstr>Design and Verification</vt:lpstr>
      <vt:lpstr>Maintenance and End of Life</vt:lpstr>
      <vt:lpstr>Sawn Sample</vt:lpstr>
      <vt:lpstr>Video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Gilles Sarrailhé</dc:creator>
  <cp:lastModifiedBy>Les Ellaby</cp:lastModifiedBy>
  <cp:revision>13</cp:revision>
  <dcterms:created xsi:type="dcterms:W3CDTF">2025-04-02T14:12:43Z</dcterms:created>
  <dcterms:modified xsi:type="dcterms:W3CDTF">2025-06-12T08:17:22Z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0x010100987DCA4F57C85F4BBABB899F916A4CC5</vt:lpwstr>
  </property>
  <property fmtid="{D5CDD505-2E9C-101B-9397-08002B2CF9AE}" pid="3" name="MediaServiceImageTags">
    <vt:lpwstr/>
  </property>
</Properties>
</file>